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3.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 id="2147483718" r:id="rId2"/>
    <p:sldMasterId id="2147483672" r:id="rId3"/>
    <p:sldMasterId id="2147483720" r:id="rId4"/>
  </p:sldMasterIdLst>
  <p:notesMasterIdLst>
    <p:notesMasterId r:id="rId16"/>
  </p:notesMasterIdLst>
  <p:sldIdLst>
    <p:sldId id="256" r:id="rId5"/>
    <p:sldId id="261" r:id="rId6"/>
    <p:sldId id="344" r:id="rId7"/>
    <p:sldId id="348" r:id="rId8"/>
    <p:sldId id="349" r:id="rId9"/>
    <p:sldId id="351" r:id="rId10"/>
    <p:sldId id="350" r:id="rId11"/>
    <p:sldId id="354" r:id="rId12"/>
    <p:sldId id="353" r:id="rId13"/>
    <p:sldId id="355" r:id="rId14"/>
    <p:sldId id="356" r:id="rId15"/>
  </p:sldIdLst>
  <p:sldSz cx="9144000" cy="6858000" type="screen4x3"/>
  <p:notesSz cx="6858000" cy="9144000"/>
  <p:defaultTextStyle>
    <a:defPPr>
      <a:defRPr lang="es-ES"/>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ＭＳ Ｐゴシック" panose="020B0600070205080204" pitchFamily="34" charset="-128"/>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ＭＳ Ｐゴシック" panose="020B0600070205080204" pitchFamily="34" charset="-128"/>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ＭＳ Ｐゴシック" panose="020B0600070205080204" pitchFamily="34" charset="-128"/>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ＭＳ Ｐゴシック" panose="020B0600070205080204" pitchFamily="34" charset="-128"/>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ＭＳ Ｐゴシック" panose="020B0600070205080204" pitchFamily="34" charset="-128"/>
        <a:cs typeface="+mn-cs"/>
      </a:defRPr>
    </a:lvl5pPr>
    <a:lvl6pPr marL="2286000" algn="l" defTabSz="914400" rtl="0" eaLnBrk="1" latinLnBrk="0" hangingPunct="1">
      <a:defRPr kern="1200">
        <a:solidFill>
          <a:schemeClr val="tx1"/>
        </a:solidFill>
        <a:latin typeface="Calibri" panose="020F0502020204030204" pitchFamily="34" charset="0"/>
        <a:ea typeface="ＭＳ Ｐゴシック" panose="020B0600070205080204" pitchFamily="34" charset="-128"/>
        <a:cs typeface="+mn-cs"/>
      </a:defRPr>
    </a:lvl6pPr>
    <a:lvl7pPr marL="2743200" algn="l" defTabSz="914400" rtl="0" eaLnBrk="1" latinLnBrk="0" hangingPunct="1">
      <a:defRPr kern="1200">
        <a:solidFill>
          <a:schemeClr val="tx1"/>
        </a:solidFill>
        <a:latin typeface="Calibri" panose="020F0502020204030204" pitchFamily="34" charset="0"/>
        <a:ea typeface="ＭＳ Ｐゴシック" panose="020B0600070205080204" pitchFamily="34" charset="-128"/>
        <a:cs typeface="+mn-cs"/>
      </a:defRPr>
    </a:lvl7pPr>
    <a:lvl8pPr marL="3200400" algn="l" defTabSz="914400" rtl="0" eaLnBrk="1" latinLnBrk="0" hangingPunct="1">
      <a:defRPr kern="1200">
        <a:solidFill>
          <a:schemeClr val="tx1"/>
        </a:solidFill>
        <a:latin typeface="Calibri" panose="020F0502020204030204" pitchFamily="34" charset="0"/>
        <a:ea typeface="ＭＳ Ｐゴシック" panose="020B0600070205080204" pitchFamily="34" charset="-128"/>
        <a:cs typeface="+mn-cs"/>
      </a:defRPr>
    </a:lvl8pPr>
    <a:lvl9pPr marL="3657600" algn="l" defTabSz="914400" rtl="0" eaLnBrk="1" latinLnBrk="0" hangingPunct="1">
      <a:defRPr kern="1200">
        <a:solidFill>
          <a:schemeClr val="tx1"/>
        </a:solidFill>
        <a:latin typeface="Calibri" panose="020F0502020204030204" pitchFamily="34"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99"/>
    <a:srgbClr val="009B00"/>
    <a:srgbClr val="33CC33"/>
    <a:srgbClr val="009B5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651" autoAdjust="0"/>
    <p:restoredTop sz="91734" autoAdjust="0"/>
  </p:normalViewPr>
  <p:slideViewPr>
    <p:cSldViewPr snapToGrid="0" snapToObjects="1">
      <p:cViewPr varScale="1">
        <p:scale>
          <a:sx n="79" d="100"/>
          <a:sy n="79" d="100"/>
        </p:scale>
        <p:origin x="1709" y="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slideMaster" Target="slideMasters/slideMaster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47992931-1EA7-4365-9C72-8A5343B45D5E}"/>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a:defRPr/>
            </a:pPr>
            <a:endParaRPr lang="es-CO"/>
          </a:p>
        </p:txBody>
      </p:sp>
      <p:sp>
        <p:nvSpPr>
          <p:cNvPr id="3" name="Marcador de fecha 2">
            <a:extLst>
              <a:ext uri="{FF2B5EF4-FFF2-40B4-BE49-F238E27FC236}">
                <a16:creationId xmlns:a16="http://schemas.microsoft.com/office/drawing/2014/main" id="{DB9D2114-4649-45DF-A1D8-7F2ECF5579E3}"/>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a:defRPr/>
            </a:pPr>
            <a:fld id="{47937A10-8114-4301-91D2-30E4B26E674E}" type="datetimeFigureOut">
              <a:rPr lang="es-CO"/>
              <a:pPr>
                <a:defRPr/>
              </a:pPr>
              <a:t>19/06/2019</a:t>
            </a:fld>
            <a:endParaRPr lang="es-CO"/>
          </a:p>
        </p:txBody>
      </p:sp>
      <p:sp>
        <p:nvSpPr>
          <p:cNvPr id="4" name="Marcador de imagen de diapositiva 3">
            <a:extLst>
              <a:ext uri="{FF2B5EF4-FFF2-40B4-BE49-F238E27FC236}">
                <a16:creationId xmlns:a16="http://schemas.microsoft.com/office/drawing/2014/main" id="{959826D1-C97A-4717-AF16-1F9C411B1055}"/>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s-CO" noProof="0"/>
          </a:p>
        </p:txBody>
      </p:sp>
      <p:sp>
        <p:nvSpPr>
          <p:cNvPr id="5" name="Marcador de notas 4">
            <a:extLst>
              <a:ext uri="{FF2B5EF4-FFF2-40B4-BE49-F238E27FC236}">
                <a16:creationId xmlns:a16="http://schemas.microsoft.com/office/drawing/2014/main" id="{C0956DDA-64F5-4BBF-AF68-5AE6EDE9B4DE}"/>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noProof="0"/>
              <a:t>Haga clic para modificar el estilo de texto del patrón</a:t>
            </a:r>
          </a:p>
          <a:p>
            <a:pPr lvl="1"/>
            <a:r>
              <a:rPr lang="es-ES" noProof="0"/>
              <a:t>Segundo nivel</a:t>
            </a:r>
          </a:p>
          <a:p>
            <a:pPr lvl="2"/>
            <a:r>
              <a:rPr lang="es-ES" noProof="0"/>
              <a:t>Tercer nivel</a:t>
            </a:r>
          </a:p>
          <a:p>
            <a:pPr lvl="3"/>
            <a:r>
              <a:rPr lang="es-ES" noProof="0"/>
              <a:t>Cuarto nivel</a:t>
            </a:r>
          </a:p>
          <a:p>
            <a:pPr lvl="4"/>
            <a:r>
              <a:rPr lang="es-ES" noProof="0"/>
              <a:t>Quinto nivel</a:t>
            </a:r>
            <a:endParaRPr lang="es-CO" noProof="0"/>
          </a:p>
        </p:txBody>
      </p:sp>
      <p:sp>
        <p:nvSpPr>
          <p:cNvPr id="6" name="Marcador de pie de página 5">
            <a:extLst>
              <a:ext uri="{FF2B5EF4-FFF2-40B4-BE49-F238E27FC236}">
                <a16:creationId xmlns:a16="http://schemas.microsoft.com/office/drawing/2014/main" id="{87F8B975-4AE7-44F9-A18B-32FDCCF6612C}"/>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a:defRPr/>
            </a:pPr>
            <a:endParaRPr lang="es-CO"/>
          </a:p>
        </p:txBody>
      </p:sp>
      <p:sp>
        <p:nvSpPr>
          <p:cNvPr id="7" name="Marcador de número de diapositiva 6">
            <a:extLst>
              <a:ext uri="{FF2B5EF4-FFF2-40B4-BE49-F238E27FC236}">
                <a16:creationId xmlns:a16="http://schemas.microsoft.com/office/drawing/2014/main" id="{A1C79D89-ED1E-44C4-BA49-98CD8A235666}"/>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a:defRPr/>
            </a:pPr>
            <a:fld id="{8E70D85D-B831-4A24-847C-61687C798EB4}" type="slidenum">
              <a:rPr lang="es-CO"/>
              <a:pPr>
                <a:defRPr/>
              </a:pPr>
              <a:t>‹Nº›</a:t>
            </a:fld>
            <a:endParaRPr lang="es-CO"/>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Marcador de imagen de diapositiva 1">
            <a:extLst>
              <a:ext uri="{FF2B5EF4-FFF2-40B4-BE49-F238E27FC236}">
                <a16:creationId xmlns:a16="http://schemas.microsoft.com/office/drawing/2014/main" id="{43157773-9157-4D6C-8CE9-9AD23240DD5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Marcador de notas 2">
            <a:extLst>
              <a:ext uri="{FF2B5EF4-FFF2-40B4-BE49-F238E27FC236}">
                <a16:creationId xmlns:a16="http://schemas.microsoft.com/office/drawing/2014/main" id="{A7ADDA19-BB38-456B-8094-0F4E4AEF5FD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11268" name="Marcador de número de diapositiva 3">
            <a:extLst>
              <a:ext uri="{FF2B5EF4-FFF2-40B4-BE49-F238E27FC236}">
                <a16:creationId xmlns:a16="http://schemas.microsoft.com/office/drawing/2014/main" id="{2DAF7225-6CEB-4375-A027-9268798F3E2E}"/>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fld id="{575A0E18-CD1D-4886-A0C4-D8512EF6EBC3}" type="slidenum">
              <a:rPr lang="es-CO" altLang="en-US" smtClean="0"/>
              <a:pPr/>
              <a:t>4</a:t>
            </a:fld>
            <a:endParaRPr lang="es-CO"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Marcador de imagen de diapositiva 1">
            <a:extLst>
              <a:ext uri="{FF2B5EF4-FFF2-40B4-BE49-F238E27FC236}">
                <a16:creationId xmlns:a16="http://schemas.microsoft.com/office/drawing/2014/main" id="{B7F6A5D6-CA22-4677-A1C4-EE4CCB09654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Marcador de notas 2">
            <a:extLst>
              <a:ext uri="{FF2B5EF4-FFF2-40B4-BE49-F238E27FC236}">
                <a16:creationId xmlns:a16="http://schemas.microsoft.com/office/drawing/2014/main" id="{68EB9322-767E-4479-8806-0F0EF3F71B4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13316" name="Marcador de número de diapositiva 3">
            <a:extLst>
              <a:ext uri="{FF2B5EF4-FFF2-40B4-BE49-F238E27FC236}">
                <a16:creationId xmlns:a16="http://schemas.microsoft.com/office/drawing/2014/main" id="{1D018991-E405-4005-B8B3-107B8F1230BE}"/>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fld id="{B723786C-D035-4CF6-A13B-3319013340D8}" type="slidenum">
              <a:rPr lang="es-CO" altLang="en-US" smtClean="0"/>
              <a:pPr/>
              <a:t>5</a:t>
            </a:fld>
            <a:endParaRPr lang="es-CO"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Marcador de imagen de diapositiva 1">
            <a:extLst>
              <a:ext uri="{FF2B5EF4-FFF2-40B4-BE49-F238E27FC236}">
                <a16:creationId xmlns:a16="http://schemas.microsoft.com/office/drawing/2014/main" id="{DA48C834-C113-4259-AFE9-BAC37370061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Marcador de notas 2">
            <a:extLst>
              <a:ext uri="{FF2B5EF4-FFF2-40B4-BE49-F238E27FC236}">
                <a16:creationId xmlns:a16="http://schemas.microsoft.com/office/drawing/2014/main" id="{64723B1F-8783-4D98-918F-FC1ADE120BB0}"/>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15364" name="Marcador de número de diapositiva 3">
            <a:extLst>
              <a:ext uri="{FF2B5EF4-FFF2-40B4-BE49-F238E27FC236}">
                <a16:creationId xmlns:a16="http://schemas.microsoft.com/office/drawing/2014/main" id="{F4C85547-205F-478D-832D-541E66910B62}"/>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fld id="{A562E47C-C30E-43C1-8E0E-50A69F268F4D}" type="slidenum">
              <a:rPr lang="es-CO" altLang="en-US" smtClean="0"/>
              <a:pPr/>
              <a:t>6</a:t>
            </a:fld>
            <a:endParaRPr lang="es-CO"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a:extLst>
              <a:ext uri="{FF2B5EF4-FFF2-40B4-BE49-F238E27FC236}">
                <a16:creationId xmlns:a16="http://schemas.microsoft.com/office/drawing/2014/main" id="{30A228D9-7806-4957-94B6-786F121C7D6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a:extLst>
              <a:ext uri="{FF2B5EF4-FFF2-40B4-BE49-F238E27FC236}">
                <a16:creationId xmlns:a16="http://schemas.microsoft.com/office/drawing/2014/main" id="{CE8E9F7F-26BC-4BF6-AF97-1C0C17D22F3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17412" name="Marcador de número de diapositiva 3">
            <a:extLst>
              <a:ext uri="{FF2B5EF4-FFF2-40B4-BE49-F238E27FC236}">
                <a16:creationId xmlns:a16="http://schemas.microsoft.com/office/drawing/2014/main" id="{29648312-B9BA-40B4-BF08-F5B597DF366B}"/>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fld id="{B7244805-2C04-4F98-AA54-3E65A9EA450D}" type="slidenum">
              <a:rPr lang="es-CO" altLang="en-US" smtClean="0"/>
              <a:pPr/>
              <a:t>7</a:t>
            </a:fld>
            <a:endParaRPr lang="es-CO"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imagen de diapositiva 1">
            <a:extLst>
              <a:ext uri="{FF2B5EF4-FFF2-40B4-BE49-F238E27FC236}">
                <a16:creationId xmlns:a16="http://schemas.microsoft.com/office/drawing/2014/main" id="{29610D72-AEF9-4731-B9F1-549E8330EC4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Marcador de notas 2">
            <a:extLst>
              <a:ext uri="{FF2B5EF4-FFF2-40B4-BE49-F238E27FC236}">
                <a16:creationId xmlns:a16="http://schemas.microsoft.com/office/drawing/2014/main" id="{8D46A535-FED9-4E18-A2DF-B20025088A9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19460" name="Marcador de número de diapositiva 3">
            <a:extLst>
              <a:ext uri="{FF2B5EF4-FFF2-40B4-BE49-F238E27FC236}">
                <a16:creationId xmlns:a16="http://schemas.microsoft.com/office/drawing/2014/main" id="{10EEEC2C-905A-4432-B134-CB84DB9609F2}"/>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fld id="{8CB9AEEC-242D-4D5D-9151-6F777F443D42}" type="slidenum">
              <a:rPr lang="es-CO" altLang="en-US" smtClean="0"/>
              <a:pPr/>
              <a:t>8</a:t>
            </a:fld>
            <a:endParaRPr lang="es-CO"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Marcador de imagen de diapositiva 1">
            <a:extLst>
              <a:ext uri="{FF2B5EF4-FFF2-40B4-BE49-F238E27FC236}">
                <a16:creationId xmlns:a16="http://schemas.microsoft.com/office/drawing/2014/main" id="{4A845BE5-80F6-450D-B211-604B1396909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Marcador de notas 2">
            <a:extLst>
              <a:ext uri="{FF2B5EF4-FFF2-40B4-BE49-F238E27FC236}">
                <a16:creationId xmlns:a16="http://schemas.microsoft.com/office/drawing/2014/main" id="{E2DA3EA9-E187-435D-8928-16C0D10950A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1508" name="Marcador de número de diapositiva 3">
            <a:extLst>
              <a:ext uri="{FF2B5EF4-FFF2-40B4-BE49-F238E27FC236}">
                <a16:creationId xmlns:a16="http://schemas.microsoft.com/office/drawing/2014/main" id="{D0AD5AE7-F68C-4B91-B277-9329DE265E60}"/>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fld id="{2A67072E-194E-4F67-BF23-8AB514F504FE}" type="slidenum">
              <a:rPr lang="es-CO" altLang="en-US" smtClean="0"/>
              <a:pPr/>
              <a:t>9</a:t>
            </a:fld>
            <a:endParaRPr lang="es-CO"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Marcador de imagen de diapositiva 1">
            <a:extLst>
              <a:ext uri="{FF2B5EF4-FFF2-40B4-BE49-F238E27FC236}">
                <a16:creationId xmlns:a16="http://schemas.microsoft.com/office/drawing/2014/main" id="{E028AD1A-21DE-4134-AFE5-1C2D6193B484}"/>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Marcador de notas 2">
            <a:extLst>
              <a:ext uri="{FF2B5EF4-FFF2-40B4-BE49-F238E27FC236}">
                <a16:creationId xmlns:a16="http://schemas.microsoft.com/office/drawing/2014/main" id="{BFDA7B70-D6AB-4240-A653-119AAC02CAD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3556" name="Marcador de número de diapositiva 3">
            <a:extLst>
              <a:ext uri="{FF2B5EF4-FFF2-40B4-BE49-F238E27FC236}">
                <a16:creationId xmlns:a16="http://schemas.microsoft.com/office/drawing/2014/main" id="{A157754A-4398-4A96-B20E-405D7612BCB7}"/>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fld id="{A64B9FCA-0B20-472E-927C-08D2F81BCB2E}" type="slidenum">
              <a:rPr lang="es-CO" altLang="en-US" smtClean="0"/>
              <a:pPr/>
              <a:t>10</a:t>
            </a:fld>
            <a:endParaRPr lang="es-CO"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ítulo vertical y texto">
    <p:spTree>
      <p:nvGrpSpPr>
        <p:cNvPr id="1" name=""/>
        <p:cNvGrpSpPr/>
        <p:nvPr/>
      </p:nvGrpSpPr>
      <p:grpSpPr>
        <a:xfrm>
          <a:off x="0" y="0"/>
          <a:ext cx="0" cy="0"/>
          <a:chOff x="0" y="0"/>
          <a:chExt cx="0" cy="0"/>
        </a:xfrm>
      </p:grpSpPr>
    </p:spTree>
    <p:extLst>
      <p:ext uri="{BB962C8B-B14F-4D97-AF65-F5344CB8AC3E}">
        <p14:creationId xmlns:p14="http://schemas.microsoft.com/office/powerpoint/2010/main" val="20382364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1_Diapositiva de título">
    <p:spTree>
      <p:nvGrpSpPr>
        <p:cNvPr id="1" name=""/>
        <p:cNvGrpSpPr/>
        <p:nvPr/>
      </p:nvGrpSpPr>
      <p:grpSpPr>
        <a:xfrm>
          <a:off x="0" y="0"/>
          <a:ext cx="0" cy="0"/>
          <a:chOff x="0" y="0"/>
          <a:chExt cx="0" cy="0"/>
        </a:xfrm>
      </p:grpSpPr>
    </p:spTree>
    <p:extLst>
      <p:ext uri="{BB962C8B-B14F-4D97-AF65-F5344CB8AC3E}">
        <p14:creationId xmlns:p14="http://schemas.microsoft.com/office/powerpoint/2010/main" val="25826055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iapositiva de título">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D42682B9-EA09-4F18-B3CF-AB8BC8486A97}"/>
              </a:ext>
            </a:extLst>
          </p:cNvPr>
          <p:cNvSpPr>
            <a:spLocks noGrp="1"/>
          </p:cNvSpPr>
          <p:nvPr>
            <p:ph type="dt" sz="half" idx="10"/>
          </p:nvPr>
        </p:nvSpPr>
        <p:spPr>
          <a:xfrm rot="16200000">
            <a:off x="7551738" y="1646237"/>
            <a:ext cx="24384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0372C3D7-3E77-40B6-A80F-816F0C177300}" type="datetime1">
              <a:rPr lang="en-US" altLang="es-CO"/>
              <a:pPr>
                <a:defRPr/>
              </a:pPr>
              <a:t>6/19/2019</a:t>
            </a:fld>
            <a:endParaRPr lang="en-US" altLang="es-CO"/>
          </a:p>
        </p:txBody>
      </p:sp>
    </p:spTree>
    <p:extLst>
      <p:ext uri="{BB962C8B-B14F-4D97-AF65-F5344CB8AC3E}">
        <p14:creationId xmlns:p14="http://schemas.microsoft.com/office/powerpoint/2010/main" val="17231557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ítulo vertical y texto">
    <p:spTree>
      <p:nvGrpSpPr>
        <p:cNvPr id="1" name=""/>
        <p:cNvGrpSpPr/>
        <p:nvPr/>
      </p:nvGrpSpPr>
      <p:grpSpPr>
        <a:xfrm>
          <a:off x="0" y="0"/>
          <a:ext cx="0" cy="0"/>
          <a:chOff x="0" y="0"/>
          <a:chExt cx="0" cy="0"/>
        </a:xfrm>
      </p:grpSpPr>
    </p:spTree>
    <p:extLst>
      <p:ext uri="{BB962C8B-B14F-4D97-AF65-F5344CB8AC3E}">
        <p14:creationId xmlns:p14="http://schemas.microsoft.com/office/powerpoint/2010/main" val="9828015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apositiva de título">
    <p:spTree>
      <p:nvGrpSpPr>
        <p:cNvPr id="1" name=""/>
        <p:cNvGrpSpPr/>
        <p:nvPr/>
      </p:nvGrpSpPr>
      <p:grpSpPr>
        <a:xfrm>
          <a:off x="0" y="0"/>
          <a:ext cx="0" cy="0"/>
          <a:chOff x="0" y="0"/>
          <a:chExt cx="0" cy="0"/>
        </a:xfrm>
      </p:grpSpPr>
    </p:spTree>
    <p:extLst>
      <p:ext uri="{BB962C8B-B14F-4D97-AF65-F5344CB8AC3E}">
        <p14:creationId xmlns:p14="http://schemas.microsoft.com/office/powerpoint/2010/main" val="12617960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Diapositiva de título">
    <p:spTree>
      <p:nvGrpSpPr>
        <p:cNvPr id="1" name=""/>
        <p:cNvGrpSpPr/>
        <p:nvPr/>
      </p:nvGrpSpPr>
      <p:grpSpPr>
        <a:xfrm>
          <a:off x="0" y="0"/>
          <a:ext cx="0" cy="0"/>
          <a:chOff x="0" y="0"/>
          <a:chExt cx="0" cy="0"/>
        </a:xfrm>
      </p:grpSpPr>
    </p:spTree>
    <p:extLst>
      <p:ext uri="{BB962C8B-B14F-4D97-AF65-F5344CB8AC3E}">
        <p14:creationId xmlns:p14="http://schemas.microsoft.com/office/powerpoint/2010/main" val="9253645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a:prstGeom prst="rect">
            <a:avLst/>
          </a:prstGeom>
        </p:spPr>
        <p:txBody>
          <a:bodyPr/>
          <a:lstStyle/>
          <a:p>
            <a:r>
              <a:rPr lang="es-ES"/>
              <a:t>Haga clic para modificar el estilo de título del patrón</a:t>
            </a:r>
            <a:endParaRPr lang="es-CO"/>
          </a:p>
        </p:txBody>
      </p:sp>
      <p:sp>
        <p:nvSpPr>
          <p:cNvPr id="3" name="2 Marcador de contenido"/>
          <p:cNvSpPr>
            <a:spLocks noGrp="1"/>
          </p:cNvSpPr>
          <p:nvPr>
            <p:ph idx="1"/>
          </p:nvPr>
        </p:nvSpPr>
        <p:spPr>
          <a:xfrm>
            <a:off x="457200" y="1600200"/>
            <a:ext cx="8229600" cy="4525963"/>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3 Marcador de fecha">
            <a:extLst>
              <a:ext uri="{FF2B5EF4-FFF2-40B4-BE49-F238E27FC236}">
                <a16:creationId xmlns:a16="http://schemas.microsoft.com/office/drawing/2014/main" id="{6DAD70DB-9F3D-495B-8CB5-7673C6B6AE8E}"/>
              </a:ext>
            </a:extLst>
          </p:cNvPr>
          <p:cNvSpPr>
            <a:spLocks noGrp="1"/>
          </p:cNvSpPr>
          <p:nvPr>
            <p:ph type="dt" sz="half" idx="10"/>
          </p:nvPr>
        </p:nvSpPr>
        <p:spPr>
          <a:xfrm>
            <a:off x="457200" y="6356350"/>
            <a:ext cx="2133600" cy="365125"/>
          </a:xfrm>
          <a:prstGeom prst="rect">
            <a:avLst/>
          </a:prstGeom>
        </p:spPr>
        <p:txBody>
          <a:bodyPr/>
          <a:lstStyle>
            <a:lvl1pPr>
              <a:defRPr/>
            </a:lvl1pPr>
          </a:lstStyle>
          <a:p>
            <a:pPr>
              <a:defRPr/>
            </a:pPr>
            <a:fld id="{14475E62-254F-48CB-B078-6E5B5F35A2F3}" type="datetimeFigureOut">
              <a:rPr lang="es-CO"/>
              <a:pPr>
                <a:defRPr/>
              </a:pPr>
              <a:t>19/06/2019</a:t>
            </a:fld>
            <a:endParaRPr lang="es-CO"/>
          </a:p>
        </p:txBody>
      </p:sp>
      <p:sp>
        <p:nvSpPr>
          <p:cNvPr id="5" name="4 Marcador de pie de página">
            <a:extLst>
              <a:ext uri="{FF2B5EF4-FFF2-40B4-BE49-F238E27FC236}">
                <a16:creationId xmlns:a16="http://schemas.microsoft.com/office/drawing/2014/main" id="{545F54F9-5275-4567-B40B-638C920DC1E8}"/>
              </a:ext>
            </a:extLst>
          </p:cNvPr>
          <p:cNvSpPr>
            <a:spLocks noGrp="1"/>
          </p:cNvSpPr>
          <p:nvPr>
            <p:ph type="ftr" sz="quarter" idx="11"/>
          </p:nvPr>
        </p:nvSpPr>
        <p:spPr>
          <a:xfrm>
            <a:off x="3124200" y="6356350"/>
            <a:ext cx="2895600" cy="365125"/>
          </a:xfrm>
          <a:prstGeom prst="rect">
            <a:avLst/>
          </a:prstGeom>
        </p:spPr>
        <p:txBody>
          <a:bodyPr/>
          <a:lstStyle>
            <a:lvl1pPr>
              <a:defRPr/>
            </a:lvl1pPr>
          </a:lstStyle>
          <a:p>
            <a:pPr>
              <a:defRPr/>
            </a:pPr>
            <a:endParaRPr lang="es-CO"/>
          </a:p>
        </p:txBody>
      </p:sp>
      <p:sp>
        <p:nvSpPr>
          <p:cNvPr id="6" name="5 Marcador de número de diapositiva">
            <a:extLst>
              <a:ext uri="{FF2B5EF4-FFF2-40B4-BE49-F238E27FC236}">
                <a16:creationId xmlns:a16="http://schemas.microsoft.com/office/drawing/2014/main" id="{5AD84AB4-EF6D-4541-AF9F-FE01116496CD}"/>
              </a:ext>
            </a:extLst>
          </p:cNvPr>
          <p:cNvSpPr>
            <a:spLocks noGrp="1"/>
          </p:cNvSpPr>
          <p:nvPr>
            <p:ph type="sldNum" sz="quarter" idx="12"/>
          </p:nvPr>
        </p:nvSpPr>
        <p:spPr>
          <a:xfrm>
            <a:off x="6553200" y="6356350"/>
            <a:ext cx="2133600" cy="365125"/>
          </a:xfrm>
          <a:prstGeom prst="rect">
            <a:avLst/>
          </a:prstGeom>
        </p:spPr>
        <p:txBody>
          <a:bodyPr/>
          <a:lstStyle>
            <a:lvl1pPr>
              <a:defRPr/>
            </a:lvl1pPr>
          </a:lstStyle>
          <a:p>
            <a:pPr>
              <a:defRPr/>
            </a:pPr>
            <a:fld id="{080B3F90-55CA-49D9-A7F9-F4B7C71E294A}" type="slidenum">
              <a:rPr lang="es-CO"/>
              <a:pPr>
                <a:defRPr/>
              </a:pPr>
              <a:t>‹Nº›</a:t>
            </a:fld>
            <a:endParaRPr lang="es-CO"/>
          </a:p>
        </p:txBody>
      </p:sp>
    </p:spTree>
    <p:extLst>
      <p:ext uri="{BB962C8B-B14F-4D97-AF65-F5344CB8AC3E}">
        <p14:creationId xmlns:p14="http://schemas.microsoft.com/office/powerpoint/2010/main" val="21039775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iapositiva de título">
    <p:spTree>
      <p:nvGrpSpPr>
        <p:cNvPr id="1" name=""/>
        <p:cNvGrpSpPr/>
        <p:nvPr/>
      </p:nvGrpSpPr>
      <p:grpSpPr>
        <a:xfrm>
          <a:off x="0" y="0"/>
          <a:ext cx="0" cy="0"/>
          <a:chOff x="0" y="0"/>
          <a:chExt cx="0" cy="0"/>
        </a:xfrm>
      </p:grpSpPr>
    </p:spTree>
    <p:extLst>
      <p:ext uri="{BB962C8B-B14F-4D97-AF65-F5344CB8AC3E}">
        <p14:creationId xmlns:p14="http://schemas.microsoft.com/office/powerpoint/2010/main" val="38637361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Diapositiva de título">
    <p:spTree>
      <p:nvGrpSpPr>
        <p:cNvPr id="1" name=""/>
        <p:cNvGrpSpPr/>
        <p:nvPr/>
      </p:nvGrpSpPr>
      <p:grpSpPr>
        <a:xfrm>
          <a:off x="0" y="0"/>
          <a:ext cx="0" cy="0"/>
          <a:chOff x="0" y="0"/>
          <a:chExt cx="0" cy="0"/>
        </a:xfrm>
      </p:grpSpPr>
    </p:spTree>
    <p:extLst>
      <p:ext uri="{BB962C8B-B14F-4D97-AF65-F5344CB8AC3E}">
        <p14:creationId xmlns:p14="http://schemas.microsoft.com/office/powerpoint/2010/main" val="23839944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Diapositiva de título">
    <p:spTree>
      <p:nvGrpSpPr>
        <p:cNvPr id="1" name=""/>
        <p:cNvGrpSpPr/>
        <p:nvPr/>
      </p:nvGrpSpPr>
      <p:grpSpPr>
        <a:xfrm>
          <a:off x="0" y="0"/>
          <a:ext cx="0" cy="0"/>
          <a:chOff x="0" y="0"/>
          <a:chExt cx="0" cy="0"/>
        </a:xfrm>
      </p:grpSpPr>
    </p:spTree>
    <p:extLst>
      <p:ext uri="{BB962C8B-B14F-4D97-AF65-F5344CB8AC3E}">
        <p14:creationId xmlns:p14="http://schemas.microsoft.com/office/powerpoint/2010/main" val="363863005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2.xml"/><Relationship Id="rId1" Type="http://schemas.openxmlformats.org/officeDocument/2006/relationships/slideLayout" Target="../slideLayouts/slideLayout4.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slideLayout" Target="../slideLayouts/slideLayout6.xml"/><Relationship Id="rId1" Type="http://schemas.openxmlformats.org/officeDocument/2006/relationships/slideLayout" Target="../slideLayouts/slideLayout5.xml"/><Relationship Id="rId5" Type="http://schemas.openxmlformats.org/officeDocument/2006/relationships/image" Target="../media/image2.jpeg"/><Relationship Id="rId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slideLayout" Target="../slideLayouts/slideLayout9.xml"/><Relationship Id="rId1" Type="http://schemas.openxmlformats.org/officeDocument/2006/relationships/slideLayout" Target="../slideLayouts/slideLayout8.xml"/><Relationship Id="rId5" Type="http://schemas.openxmlformats.org/officeDocument/2006/relationships/image" Target="../media/image3.jpeg"/><Relationship Id="rId4" Type="http://schemas.openxmlformats.org/officeDocument/2006/relationships/theme" Target="../theme/theme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6" name="Imagen 6">
            <a:extLst>
              <a:ext uri="{FF2B5EF4-FFF2-40B4-BE49-F238E27FC236}">
                <a16:creationId xmlns:a16="http://schemas.microsoft.com/office/drawing/2014/main" id="{3F8BE86E-E610-498F-8D57-FC3ED42B5CC5}"/>
              </a:ext>
            </a:extLst>
          </p:cNvPr>
          <p:cNvPicPr>
            <a:picLocks noChangeAspect="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964" r:id="rId1"/>
    <p:sldLayoutId id="2147483965" r:id="rId2"/>
    <p:sldLayoutId id="2147483972" r:id="rId3"/>
  </p:sldLayoutIdLst>
  <p:txStyles>
    <p:titleStyle>
      <a:lvl1pPr algn="ctr" defTabSz="457200" rtl="0" eaLnBrk="0" fontAlgn="base" hangingPunct="0">
        <a:spcBef>
          <a:spcPct val="0"/>
        </a:spcBef>
        <a:spcAft>
          <a:spcPct val="0"/>
        </a:spcAft>
        <a:defRPr sz="4400" kern="1200">
          <a:solidFill>
            <a:schemeClr val="tx1"/>
          </a:solidFill>
          <a:latin typeface="+mj-lt"/>
          <a:ea typeface="ＭＳ Ｐゴシック" charset="0"/>
          <a:cs typeface="ＭＳ Ｐゴシック" charset="0"/>
        </a:defRPr>
      </a:lvl1pPr>
      <a:lvl2pPr algn="ctr" defTabSz="457200" rtl="0" eaLnBrk="0" fontAlgn="base" hangingPunct="0">
        <a:spcBef>
          <a:spcPct val="0"/>
        </a:spcBef>
        <a:spcAft>
          <a:spcPct val="0"/>
        </a:spcAft>
        <a:defRPr sz="4400">
          <a:solidFill>
            <a:schemeClr val="tx1"/>
          </a:solidFill>
          <a:latin typeface="Calibri" charset="0"/>
          <a:ea typeface="ＭＳ Ｐゴシック" charset="0"/>
          <a:cs typeface="ＭＳ Ｐゴシック" charset="0"/>
        </a:defRPr>
      </a:lvl2pPr>
      <a:lvl3pPr algn="ctr" defTabSz="457200" rtl="0" eaLnBrk="0" fontAlgn="base" hangingPunct="0">
        <a:spcBef>
          <a:spcPct val="0"/>
        </a:spcBef>
        <a:spcAft>
          <a:spcPct val="0"/>
        </a:spcAft>
        <a:defRPr sz="4400">
          <a:solidFill>
            <a:schemeClr val="tx1"/>
          </a:solidFill>
          <a:latin typeface="Calibri" charset="0"/>
          <a:ea typeface="ＭＳ Ｐゴシック" charset="0"/>
          <a:cs typeface="ＭＳ Ｐゴシック" charset="0"/>
        </a:defRPr>
      </a:lvl3pPr>
      <a:lvl4pPr algn="ctr" defTabSz="457200" rtl="0" eaLnBrk="0" fontAlgn="base" hangingPunct="0">
        <a:spcBef>
          <a:spcPct val="0"/>
        </a:spcBef>
        <a:spcAft>
          <a:spcPct val="0"/>
        </a:spcAft>
        <a:defRPr sz="4400">
          <a:solidFill>
            <a:schemeClr val="tx1"/>
          </a:solidFill>
          <a:latin typeface="Calibri" charset="0"/>
          <a:ea typeface="ＭＳ Ｐゴシック" charset="0"/>
          <a:cs typeface="ＭＳ Ｐゴシック" charset="0"/>
        </a:defRPr>
      </a:lvl4pPr>
      <a:lvl5pPr algn="ctr" defTabSz="457200" rtl="0" eaLnBrk="0" fontAlgn="base" hangingPunct="0">
        <a:spcBef>
          <a:spcPct val="0"/>
        </a:spcBef>
        <a:spcAft>
          <a:spcPct val="0"/>
        </a:spcAft>
        <a:defRPr sz="4400">
          <a:solidFill>
            <a:schemeClr val="tx1"/>
          </a:solidFill>
          <a:latin typeface="Calibri" charset="0"/>
          <a:ea typeface="ＭＳ Ｐゴシック" charset="0"/>
          <a:cs typeface="ＭＳ Ｐゴシック" charset="0"/>
        </a:defRPr>
      </a:lvl5pPr>
      <a:lvl6pPr marL="4572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6pPr>
      <a:lvl7pPr marL="9144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7pPr>
      <a:lvl8pPr marL="13716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8pPr>
      <a:lvl9pPr marL="18288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9pPr>
    </p:titleStyle>
    <p:body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ＭＳ Ｐゴシック" charset="0"/>
          <a:cs typeface="ＭＳ Ｐゴシック" charset="0"/>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ＭＳ Ｐゴシック" charset="0"/>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ＭＳ Ｐゴシック" charset="0"/>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0" name="Imagen 6">
            <a:extLst>
              <a:ext uri="{FF2B5EF4-FFF2-40B4-BE49-F238E27FC236}">
                <a16:creationId xmlns:a16="http://schemas.microsoft.com/office/drawing/2014/main" id="{3F264936-46B0-426D-8BEB-6FDB3DDADE70}"/>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966" r:id="rId1"/>
  </p:sldLayoutIdLst>
  <p:txStyles>
    <p:titleStyle>
      <a:lvl1pPr algn="ctr" defTabSz="457200" rtl="0" eaLnBrk="0" fontAlgn="base" hangingPunct="0">
        <a:spcBef>
          <a:spcPct val="0"/>
        </a:spcBef>
        <a:spcAft>
          <a:spcPct val="0"/>
        </a:spcAft>
        <a:defRPr sz="4400" kern="1200">
          <a:solidFill>
            <a:schemeClr val="tx1"/>
          </a:solidFill>
          <a:latin typeface="+mj-lt"/>
          <a:ea typeface="ＭＳ Ｐゴシック" charset="0"/>
          <a:cs typeface="ＭＳ Ｐゴシック" charset="0"/>
        </a:defRPr>
      </a:lvl1pPr>
      <a:lvl2pPr algn="ctr" defTabSz="457200" rtl="0" eaLnBrk="0" fontAlgn="base" hangingPunct="0">
        <a:spcBef>
          <a:spcPct val="0"/>
        </a:spcBef>
        <a:spcAft>
          <a:spcPct val="0"/>
        </a:spcAft>
        <a:defRPr sz="4400">
          <a:solidFill>
            <a:schemeClr val="tx1"/>
          </a:solidFill>
          <a:latin typeface="Calibri" charset="0"/>
          <a:ea typeface="ＭＳ Ｐゴシック" charset="0"/>
          <a:cs typeface="ＭＳ Ｐゴシック" charset="0"/>
        </a:defRPr>
      </a:lvl2pPr>
      <a:lvl3pPr algn="ctr" defTabSz="457200" rtl="0" eaLnBrk="0" fontAlgn="base" hangingPunct="0">
        <a:spcBef>
          <a:spcPct val="0"/>
        </a:spcBef>
        <a:spcAft>
          <a:spcPct val="0"/>
        </a:spcAft>
        <a:defRPr sz="4400">
          <a:solidFill>
            <a:schemeClr val="tx1"/>
          </a:solidFill>
          <a:latin typeface="Calibri" charset="0"/>
          <a:ea typeface="ＭＳ Ｐゴシック" charset="0"/>
          <a:cs typeface="ＭＳ Ｐゴシック" charset="0"/>
        </a:defRPr>
      </a:lvl3pPr>
      <a:lvl4pPr algn="ctr" defTabSz="457200" rtl="0" eaLnBrk="0" fontAlgn="base" hangingPunct="0">
        <a:spcBef>
          <a:spcPct val="0"/>
        </a:spcBef>
        <a:spcAft>
          <a:spcPct val="0"/>
        </a:spcAft>
        <a:defRPr sz="4400">
          <a:solidFill>
            <a:schemeClr val="tx1"/>
          </a:solidFill>
          <a:latin typeface="Calibri" charset="0"/>
          <a:ea typeface="ＭＳ Ｐゴシック" charset="0"/>
          <a:cs typeface="ＭＳ Ｐゴシック" charset="0"/>
        </a:defRPr>
      </a:lvl4pPr>
      <a:lvl5pPr algn="ctr" defTabSz="457200" rtl="0" eaLnBrk="0" fontAlgn="base" hangingPunct="0">
        <a:spcBef>
          <a:spcPct val="0"/>
        </a:spcBef>
        <a:spcAft>
          <a:spcPct val="0"/>
        </a:spcAft>
        <a:defRPr sz="4400">
          <a:solidFill>
            <a:schemeClr val="tx1"/>
          </a:solidFill>
          <a:latin typeface="Calibri" charset="0"/>
          <a:ea typeface="ＭＳ Ｐゴシック" charset="0"/>
          <a:cs typeface="ＭＳ Ｐゴシック" charset="0"/>
        </a:defRPr>
      </a:lvl5pPr>
      <a:lvl6pPr marL="4572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6pPr>
      <a:lvl7pPr marL="9144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7pPr>
      <a:lvl8pPr marL="13716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8pPr>
      <a:lvl9pPr marL="18288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9pPr>
    </p:titleStyle>
    <p:body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ＭＳ Ｐゴシック" charset="0"/>
          <a:cs typeface="ＭＳ Ｐゴシック" charset="0"/>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ＭＳ Ｐゴシック" charset="0"/>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ＭＳ Ｐゴシック" charset="0"/>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074" name="Imagen 6">
            <a:extLst>
              <a:ext uri="{FF2B5EF4-FFF2-40B4-BE49-F238E27FC236}">
                <a16:creationId xmlns:a16="http://schemas.microsoft.com/office/drawing/2014/main" id="{87C4A3B2-BC1A-4BF6-91D7-0AD6B65F3C3B}"/>
              </a:ext>
            </a:extLst>
          </p:cNvPr>
          <p:cNvPicPr>
            <a:picLocks noChangeAspect="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967" r:id="rId1"/>
    <p:sldLayoutId id="2147483968" r:id="rId2"/>
    <p:sldLayoutId id="2147483973" r:id="rId3"/>
  </p:sldLayoutIdLst>
  <p:txStyles>
    <p:titleStyle>
      <a:lvl1pPr algn="ctr" defTabSz="457200" rtl="0" eaLnBrk="0" fontAlgn="base" hangingPunct="0">
        <a:spcBef>
          <a:spcPct val="0"/>
        </a:spcBef>
        <a:spcAft>
          <a:spcPct val="0"/>
        </a:spcAft>
        <a:defRPr sz="4400" kern="1200">
          <a:solidFill>
            <a:schemeClr val="tx1"/>
          </a:solidFill>
          <a:latin typeface="+mj-lt"/>
          <a:ea typeface="ＭＳ Ｐゴシック" charset="0"/>
          <a:cs typeface="ＭＳ Ｐゴシック" charset="0"/>
        </a:defRPr>
      </a:lvl1pPr>
      <a:lvl2pPr algn="ctr" defTabSz="457200" rtl="0" eaLnBrk="0" fontAlgn="base" hangingPunct="0">
        <a:spcBef>
          <a:spcPct val="0"/>
        </a:spcBef>
        <a:spcAft>
          <a:spcPct val="0"/>
        </a:spcAft>
        <a:defRPr sz="4400">
          <a:solidFill>
            <a:schemeClr val="tx1"/>
          </a:solidFill>
          <a:latin typeface="Calibri" charset="0"/>
          <a:ea typeface="ＭＳ Ｐゴシック" charset="0"/>
          <a:cs typeface="ＭＳ Ｐゴシック" charset="0"/>
        </a:defRPr>
      </a:lvl2pPr>
      <a:lvl3pPr algn="ctr" defTabSz="457200" rtl="0" eaLnBrk="0" fontAlgn="base" hangingPunct="0">
        <a:spcBef>
          <a:spcPct val="0"/>
        </a:spcBef>
        <a:spcAft>
          <a:spcPct val="0"/>
        </a:spcAft>
        <a:defRPr sz="4400">
          <a:solidFill>
            <a:schemeClr val="tx1"/>
          </a:solidFill>
          <a:latin typeface="Calibri" charset="0"/>
          <a:ea typeface="ＭＳ Ｐゴシック" charset="0"/>
          <a:cs typeface="ＭＳ Ｐゴシック" charset="0"/>
        </a:defRPr>
      </a:lvl3pPr>
      <a:lvl4pPr algn="ctr" defTabSz="457200" rtl="0" eaLnBrk="0" fontAlgn="base" hangingPunct="0">
        <a:spcBef>
          <a:spcPct val="0"/>
        </a:spcBef>
        <a:spcAft>
          <a:spcPct val="0"/>
        </a:spcAft>
        <a:defRPr sz="4400">
          <a:solidFill>
            <a:schemeClr val="tx1"/>
          </a:solidFill>
          <a:latin typeface="Calibri" charset="0"/>
          <a:ea typeface="ＭＳ Ｐゴシック" charset="0"/>
          <a:cs typeface="ＭＳ Ｐゴシック" charset="0"/>
        </a:defRPr>
      </a:lvl4pPr>
      <a:lvl5pPr algn="ctr" defTabSz="457200" rtl="0" eaLnBrk="0" fontAlgn="base" hangingPunct="0">
        <a:spcBef>
          <a:spcPct val="0"/>
        </a:spcBef>
        <a:spcAft>
          <a:spcPct val="0"/>
        </a:spcAft>
        <a:defRPr sz="4400">
          <a:solidFill>
            <a:schemeClr val="tx1"/>
          </a:solidFill>
          <a:latin typeface="Calibri" charset="0"/>
          <a:ea typeface="ＭＳ Ｐゴシック" charset="0"/>
          <a:cs typeface="ＭＳ Ｐゴシック" charset="0"/>
        </a:defRPr>
      </a:lvl5pPr>
      <a:lvl6pPr marL="4572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6pPr>
      <a:lvl7pPr marL="9144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7pPr>
      <a:lvl8pPr marL="13716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8pPr>
      <a:lvl9pPr marL="18288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9pPr>
    </p:titleStyle>
    <p:body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ＭＳ Ｐゴシック" charset="0"/>
          <a:cs typeface="ＭＳ Ｐゴシック" charset="0"/>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ＭＳ Ｐゴシック" charset="0"/>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ＭＳ Ｐゴシック" charset="0"/>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4098" name="Imagen 6">
            <a:extLst>
              <a:ext uri="{FF2B5EF4-FFF2-40B4-BE49-F238E27FC236}">
                <a16:creationId xmlns:a16="http://schemas.microsoft.com/office/drawing/2014/main" id="{0076F6F1-4C39-491C-A9C6-E8DCD0488B01}"/>
              </a:ext>
            </a:extLst>
          </p:cNvPr>
          <p:cNvPicPr>
            <a:picLocks noChangeAspect="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969" r:id="rId1"/>
    <p:sldLayoutId id="2147483970" r:id="rId2"/>
    <p:sldLayoutId id="2147483971" r:id="rId3"/>
  </p:sldLayoutIdLst>
  <p:txStyles>
    <p:titleStyle>
      <a:lvl1pPr algn="ctr" defTabSz="457200" rtl="0" eaLnBrk="0" fontAlgn="base" hangingPunct="0">
        <a:spcBef>
          <a:spcPct val="0"/>
        </a:spcBef>
        <a:spcAft>
          <a:spcPct val="0"/>
        </a:spcAft>
        <a:defRPr sz="4400" kern="1200">
          <a:solidFill>
            <a:schemeClr val="tx1"/>
          </a:solidFill>
          <a:latin typeface="+mj-lt"/>
          <a:ea typeface="ＭＳ Ｐゴシック" charset="0"/>
          <a:cs typeface="ＭＳ Ｐゴシック" charset="0"/>
        </a:defRPr>
      </a:lvl1pPr>
      <a:lvl2pPr algn="ctr" defTabSz="457200" rtl="0" eaLnBrk="0" fontAlgn="base" hangingPunct="0">
        <a:spcBef>
          <a:spcPct val="0"/>
        </a:spcBef>
        <a:spcAft>
          <a:spcPct val="0"/>
        </a:spcAft>
        <a:defRPr sz="4400">
          <a:solidFill>
            <a:schemeClr val="tx1"/>
          </a:solidFill>
          <a:latin typeface="Calibri" charset="0"/>
          <a:ea typeface="ＭＳ Ｐゴシック" charset="0"/>
          <a:cs typeface="ＭＳ Ｐゴシック" charset="0"/>
        </a:defRPr>
      </a:lvl2pPr>
      <a:lvl3pPr algn="ctr" defTabSz="457200" rtl="0" eaLnBrk="0" fontAlgn="base" hangingPunct="0">
        <a:spcBef>
          <a:spcPct val="0"/>
        </a:spcBef>
        <a:spcAft>
          <a:spcPct val="0"/>
        </a:spcAft>
        <a:defRPr sz="4400">
          <a:solidFill>
            <a:schemeClr val="tx1"/>
          </a:solidFill>
          <a:latin typeface="Calibri" charset="0"/>
          <a:ea typeface="ＭＳ Ｐゴシック" charset="0"/>
          <a:cs typeface="ＭＳ Ｐゴシック" charset="0"/>
        </a:defRPr>
      </a:lvl3pPr>
      <a:lvl4pPr algn="ctr" defTabSz="457200" rtl="0" eaLnBrk="0" fontAlgn="base" hangingPunct="0">
        <a:spcBef>
          <a:spcPct val="0"/>
        </a:spcBef>
        <a:spcAft>
          <a:spcPct val="0"/>
        </a:spcAft>
        <a:defRPr sz="4400">
          <a:solidFill>
            <a:schemeClr val="tx1"/>
          </a:solidFill>
          <a:latin typeface="Calibri" charset="0"/>
          <a:ea typeface="ＭＳ Ｐゴシック" charset="0"/>
          <a:cs typeface="ＭＳ Ｐゴシック" charset="0"/>
        </a:defRPr>
      </a:lvl4pPr>
      <a:lvl5pPr algn="ctr" defTabSz="457200" rtl="0" eaLnBrk="0" fontAlgn="base" hangingPunct="0">
        <a:spcBef>
          <a:spcPct val="0"/>
        </a:spcBef>
        <a:spcAft>
          <a:spcPct val="0"/>
        </a:spcAft>
        <a:defRPr sz="4400">
          <a:solidFill>
            <a:schemeClr val="tx1"/>
          </a:solidFill>
          <a:latin typeface="Calibri" charset="0"/>
          <a:ea typeface="ＭＳ Ｐゴシック" charset="0"/>
          <a:cs typeface="ＭＳ Ｐゴシック" charset="0"/>
        </a:defRPr>
      </a:lvl5pPr>
      <a:lvl6pPr marL="4572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6pPr>
      <a:lvl7pPr marL="9144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7pPr>
      <a:lvl8pPr marL="13716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8pPr>
      <a:lvl9pPr marL="18288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9pPr>
    </p:titleStyle>
    <p:body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ＭＳ Ｐゴシック" charset="0"/>
          <a:cs typeface="ＭＳ Ｐゴシック" charset="0"/>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ＭＳ Ｐゴシック" charset="0"/>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ＭＳ Ｐゴシック" charset="0"/>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jpeg"/></Relationships>
</file>

<file path=ppt/slides/_rels/slide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26.jpeg"/><Relationship Id="rId4" Type="http://schemas.openxmlformats.org/officeDocument/2006/relationships/image" Target="../media/image25.jpeg"/></Relationships>
</file>

<file path=ppt/slides/_rels/slide1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hyperlink" Target="https://lads-ecuador.org/36349-2/" TargetMode="External"/><Relationship Id="rId2" Type="http://schemas.openxmlformats.org/officeDocument/2006/relationships/hyperlink" Target="http://www.lads-ecuador.org/"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a:extLst>
              <a:ext uri="{FF2B5EF4-FFF2-40B4-BE49-F238E27FC236}">
                <a16:creationId xmlns:a16="http://schemas.microsoft.com/office/drawing/2014/main" id="{53827281-B283-4E2F-9761-615080B9C6C6}"/>
              </a:ext>
            </a:extLst>
          </p:cNvPr>
          <p:cNvSpPr txBox="1">
            <a:spLocks noChangeArrowheads="1"/>
          </p:cNvSpPr>
          <p:nvPr/>
        </p:nvSpPr>
        <p:spPr bwMode="auto">
          <a:xfrm>
            <a:off x="457200" y="1966913"/>
            <a:ext cx="8229600" cy="413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r>
              <a:rPr lang="es-US" altLang="en-US" sz="4400"/>
              <a:t>1er Workshop de Introducción a la Seguridad, Salud y Ambiente en la Industria del Petróleo y Gas</a:t>
            </a:r>
          </a:p>
          <a:p>
            <a:pPr algn="ctr"/>
            <a:endParaRPr lang="es-US" altLang="en-US" sz="4400"/>
          </a:p>
          <a:p>
            <a:pPr algn="ctr"/>
            <a:r>
              <a:rPr lang="es-US" altLang="en-US" sz="4400"/>
              <a:t>Quito, 8, 9 y 10 de Abril del 2019</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Marcador de contenido 3">
            <a:extLst>
              <a:ext uri="{FF2B5EF4-FFF2-40B4-BE49-F238E27FC236}">
                <a16:creationId xmlns:a16="http://schemas.microsoft.com/office/drawing/2014/main" id="{5816FD75-1A8A-4A07-AB00-054A72334F2F}"/>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473450" y="120650"/>
            <a:ext cx="4746625" cy="67135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9" name="CuadroTexto 4">
            <a:extLst>
              <a:ext uri="{FF2B5EF4-FFF2-40B4-BE49-F238E27FC236}">
                <a16:creationId xmlns:a16="http://schemas.microsoft.com/office/drawing/2014/main" id="{DDF56830-8C95-47FB-A9B8-129E28511F47}"/>
              </a:ext>
            </a:extLst>
          </p:cNvPr>
          <p:cNvSpPr txBox="1">
            <a:spLocks noChangeArrowheads="1"/>
          </p:cNvSpPr>
          <p:nvPr/>
        </p:nvSpPr>
        <p:spPr bwMode="auto">
          <a:xfrm>
            <a:off x="311150" y="3287713"/>
            <a:ext cx="2849563"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r>
              <a:rPr lang="es-EC" altLang="en-US"/>
              <a:t>Junto con la SPE Student Chapter de la Universidad Central del Ecuador y gracias al apoyo de 12 empresas LADS, se cristalizó este evento</a:t>
            </a:r>
            <a:endParaRPr lang="en-US" altLang="en-US"/>
          </a:p>
        </p:txBody>
      </p:sp>
      <p:pic>
        <p:nvPicPr>
          <p:cNvPr id="9220" name="Imagen 7">
            <a:extLst>
              <a:ext uri="{FF2B5EF4-FFF2-40B4-BE49-F238E27FC236}">
                <a16:creationId xmlns:a16="http://schemas.microsoft.com/office/drawing/2014/main" id="{C683FDF0-65A2-43B5-B0F0-187B2EBABC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2200" y="1962150"/>
            <a:ext cx="1428750" cy="1004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D63785BF-12D0-4D83-AB66-0B473397DEA9}"/>
              </a:ext>
            </a:extLst>
          </p:cNvPr>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s-US" altLang="en-US">
                <a:ea typeface="ＭＳ Ｐゴシック" panose="020B0600070205080204" pitchFamily="34" charset="-128"/>
              </a:rPr>
              <a:t>1er día de Workshop</a:t>
            </a:r>
            <a:endParaRPr lang="en-US" altLang="en-US">
              <a:ea typeface="ＭＳ Ｐゴシック" panose="020B0600070205080204" pitchFamily="34" charset="-128"/>
            </a:endParaRPr>
          </a:p>
        </p:txBody>
      </p:sp>
      <p:pic>
        <p:nvPicPr>
          <p:cNvPr id="10243" name="Picture 5" descr="La imagen puede contener: 1 persona">
            <a:extLst>
              <a:ext uri="{FF2B5EF4-FFF2-40B4-BE49-F238E27FC236}">
                <a16:creationId xmlns:a16="http://schemas.microsoft.com/office/drawing/2014/main" id="{E52E78C8-D410-4570-92DF-D3BAA37E87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7500" y="1417638"/>
            <a:ext cx="1900238" cy="253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4" name="Picture 7" descr="La imagen puede contener: 1 persona, de pie">
            <a:extLst>
              <a:ext uri="{FF2B5EF4-FFF2-40B4-BE49-F238E27FC236}">
                <a16:creationId xmlns:a16="http://schemas.microsoft.com/office/drawing/2014/main" id="{B27CD64C-CAFC-483E-A695-2D05E417227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35238" y="1127125"/>
            <a:ext cx="1692275" cy="2255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5" name="CuadroTexto 2">
            <a:extLst>
              <a:ext uri="{FF2B5EF4-FFF2-40B4-BE49-F238E27FC236}">
                <a16:creationId xmlns:a16="http://schemas.microsoft.com/office/drawing/2014/main" id="{5B3F2B92-894B-4BCF-B191-3CB4D52C0213}"/>
              </a:ext>
            </a:extLst>
          </p:cNvPr>
          <p:cNvSpPr txBox="1">
            <a:spLocks noChangeArrowheads="1"/>
          </p:cNvSpPr>
          <p:nvPr/>
        </p:nvSpPr>
        <p:spPr bwMode="auto">
          <a:xfrm>
            <a:off x="4314825" y="1069975"/>
            <a:ext cx="4371975"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r>
              <a:rPr lang="es-EC" altLang="en-US"/>
              <a:t>En nuestro primer día de workshop tuvimos la inauguración con la presencia del Presidente de LADS, Dr. John Zambrano y el Presidente de la SPE, el Viceministro de Minas, Ing. Fernando Benalcázar</a:t>
            </a:r>
            <a:endParaRPr lang="en-US" altLang="en-US"/>
          </a:p>
        </p:txBody>
      </p:sp>
      <p:pic>
        <p:nvPicPr>
          <p:cNvPr id="10246" name="Picture 9" descr="La imagen puede contener: 1 persona, de pie">
            <a:extLst>
              <a:ext uri="{FF2B5EF4-FFF2-40B4-BE49-F238E27FC236}">
                <a16:creationId xmlns:a16="http://schemas.microsoft.com/office/drawing/2014/main" id="{A8D711D7-ECC4-4D60-BAC3-CC9CF45949B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40625" y="2684463"/>
            <a:ext cx="1412875" cy="251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7" name="Picture 11" descr="La imagen puede contener: 2 personas, personas de pie">
            <a:extLst>
              <a:ext uri="{FF2B5EF4-FFF2-40B4-BE49-F238E27FC236}">
                <a16:creationId xmlns:a16="http://schemas.microsoft.com/office/drawing/2014/main" id="{DF4BD9CE-6269-4304-BDBA-78AC6FC4EA1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30850" y="3502025"/>
            <a:ext cx="1838325" cy="245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8" name="Picture 13" descr="La imagen puede contener: 1 persona">
            <a:extLst>
              <a:ext uri="{FF2B5EF4-FFF2-40B4-BE49-F238E27FC236}">
                <a16:creationId xmlns:a16="http://schemas.microsoft.com/office/drawing/2014/main" id="{EFAAA5D1-B098-42C2-BBD6-3A286FE9133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308350" y="3951288"/>
            <a:ext cx="1838325" cy="245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9" name="CuadroTexto 5">
            <a:extLst>
              <a:ext uri="{FF2B5EF4-FFF2-40B4-BE49-F238E27FC236}">
                <a16:creationId xmlns:a16="http://schemas.microsoft.com/office/drawing/2014/main" id="{FC7236C9-046A-4B56-88DB-D2B991E3D5E0}"/>
              </a:ext>
            </a:extLst>
          </p:cNvPr>
          <p:cNvSpPr txBox="1">
            <a:spLocks noChangeArrowheads="1"/>
          </p:cNvSpPr>
          <p:nvPr/>
        </p:nvSpPr>
        <p:spPr bwMode="auto">
          <a:xfrm>
            <a:off x="317500" y="4406900"/>
            <a:ext cx="2513013"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r>
              <a:rPr lang="es-EC" altLang="en-US"/>
              <a:t>Hablamos de Conceptos Básicos en Seguridad, con Juan Fierro, </a:t>
            </a:r>
          </a:p>
          <a:p>
            <a:r>
              <a:rPr lang="es-EC" altLang="en-US"/>
              <a:t>Salud, con Dr. José Luis Ponce y Ambiente con Ing. Miguel Alemán</a:t>
            </a:r>
            <a:endParaRPr lang="en-US" alt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7D7F76B9-FDBC-4148-BD66-B348EF7AE4BD}"/>
              </a:ext>
            </a:extLst>
          </p:cNvPr>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s-US" altLang="en-US">
                <a:ea typeface="ＭＳ Ｐゴシック" panose="020B0600070205080204" pitchFamily="34" charset="-128"/>
              </a:rPr>
              <a:t>1er día de Workshop</a:t>
            </a:r>
            <a:endParaRPr lang="en-US" altLang="en-US">
              <a:ea typeface="ＭＳ Ｐゴシック" panose="020B0600070205080204" pitchFamily="34" charset="-128"/>
            </a:endParaRPr>
          </a:p>
        </p:txBody>
      </p:sp>
      <p:sp>
        <p:nvSpPr>
          <p:cNvPr id="12291" name="CuadroTexto 2">
            <a:extLst>
              <a:ext uri="{FF2B5EF4-FFF2-40B4-BE49-F238E27FC236}">
                <a16:creationId xmlns:a16="http://schemas.microsoft.com/office/drawing/2014/main" id="{25E031CC-F05E-4A14-BF95-730FD09E6BAD}"/>
              </a:ext>
            </a:extLst>
          </p:cNvPr>
          <p:cNvSpPr txBox="1">
            <a:spLocks noChangeArrowheads="1"/>
          </p:cNvSpPr>
          <p:nvPr/>
        </p:nvSpPr>
        <p:spPr bwMode="auto">
          <a:xfrm>
            <a:off x="4314825" y="1674813"/>
            <a:ext cx="4371975"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r>
              <a:rPr lang="es-EC" altLang="en-US"/>
              <a:t>Luego del Break tuvimos la intervención del Ing. David Naranjo con el tema “Conceptos Fundamentales Peligro – Riesgo” seguido por el Ing. Luis Galarza, quien nos comentó sobre las diferentes “Metodologías en Gestión de Riesgos"</a:t>
            </a:r>
            <a:endParaRPr lang="en-US" altLang="en-US"/>
          </a:p>
        </p:txBody>
      </p:sp>
      <p:pic>
        <p:nvPicPr>
          <p:cNvPr id="12292" name="Picture 2" descr="La imagen puede contener: 8 personas, personas sonriendo, personas sentadas y comida">
            <a:extLst>
              <a:ext uri="{FF2B5EF4-FFF2-40B4-BE49-F238E27FC236}">
                <a16:creationId xmlns:a16="http://schemas.microsoft.com/office/drawing/2014/main" id="{65DEC82A-E04F-4434-B2EF-36DC7A38F2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47788" y="1238250"/>
            <a:ext cx="2674937" cy="200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3" name="Picture 4" descr="La imagen puede contener: 1 persona, de pie">
            <a:extLst>
              <a:ext uri="{FF2B5EF4-FFF2-40B4-BE49-F238E27FC236}">
                <a16:creationId xmlns:a16="http://schemas.microsoft.com/office/drawing/2014/main" id="{9813B8B3-C635-4CDC-B14E-4CF5D768816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36725" y="3429000"/>
            <a:ext cx="2174875" cy="290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4" name="Picture 6" descr="La imagen puede contener: 1 persona">
            <a:extLst>
              <a:ext uri="{FF2B5EF4-FFF2-40B4-BE49-F238E27FC236}">
                <a16:creationId xmlns:a16="http://schemas.microsoft.com/office/drawing/2014/main" id="{427DEFFA-DED1-4693-8606-6425B71B215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94425" y="3298825"/>
            <a:ext cx="2273300" cy="303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CC398F44-2E7F-44AE-896F-96B5C11348C9}"/>
              </a:ext>
            </a:extLst>
          </p:cNvPr>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s-US" altLang="en-US">
                <a:ea typeface="ＭＳ Ｐゴシック" panose="020B0600070205080204" pitchFamily="34" charset="-128"/>
              </a:rPr>
              <a:t>2do día de Workshop</a:t>
            </a:r>
            <a:endParaRPr lang="en-US" altLang="en-US">
              <a:ea typeface="ＭＳ Ｐゴシック" panose="020B0600070205080204" pitchFamily="34" charset="-128"/>
            </a:endParaRPr>
          </a:p>
        </p:txBody>
      </p:sp>
      <p:sp>
        <p:nvSpPr>
          <p:cNvPr id="14339" name="CuadroTexto 2">
            <a:extLst>
              <a:ext uri="{FF2B5EF4-FFF2-40B4-BE49-F238E27FC236}">
                <a16:creationId xmlns:a16="http://schemas.microsoft.com/office/drawing/2014/main" id="{8A369C00-663B-47BD-8A0A-D1F1DAF35CEF}"/>
              </a:ext>
            </a:extLst>
          </p:cNvPr>
          <p:cNvSpPr txBox="1">
            <a:spLocks noChangeArrowheads="1"/>
          </p:cNvSpPr>
          <p:nvPr/>
        </p:nvSpPr>
        <p:spPr bwMode="auto">
          <a:xfrm>
            <a:off x="4518025" y="1012825"/>
            <a:ext cx="4338638" cy="2030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r>
              <a:rPr lang="es-EC" altLang="en-US"/>
              <a:t>El segundo día ya entrando más en materia tuvimos la presentación de la Ing. María Augusta Miño con el tema, “Gestión de Riesgos en Áreas y Operaciones de Taladro”, seguida por la presentación del Ing. Santiago Falconí, “Gestión de Riesgos en las áreas de servicios de operaciones de perforación”</a:t>
            </a:r>
            <a:endParaRPr lang="en-US" altLang="en-US"/>
          </a:p>
        </p:txBody>
      </p:sp>
      <p:pic>
        <p:nvPicPr>
          <p:cNvPr id="14340" name="Picture 2" descr="La imagen puede contener: una o varias personas">
            <a:extLst>
              <a:ext uri="{FF2B5EF4-FFF2-40B4-BE49-F238E27FC236}">
                <a16:creationId xmlns:a16="http://schemas.microsoft.com/office/drawing/2014/main" id="{6CD600EE-B0E0-479B-AD50-2CB289B95FB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0050" y="1882775"/>
            <a:ext cx="3676650" cy="275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1" name="Picture 4" descr="La imagen puede contener: 2 personas, personas sonriendo, personas de pie">
            <a:extLst>
              <a:ext uri="{FF2B5EF4-FFF2-40B4-BE49-F238E27FC236}">
                <a16:creationId xmlns:a16="http://schemas.microsoft.com/office/drawing/2014/main" id="{A116C79F-7AE6-4C16-98B7-87FFD581F88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32300" y="3224213"/>
            <a:ext cx="3776663" cy="283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46C1BE9F-61AA-4FB4-ABC1-515436DB36E1}"/>
              </a:ext>
            </a:extLst>
          </p:cNvPr>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s-US" altLang="en-US">
                <a:ea typeface="ＭＳ Ｐゴシック" panose="020B0600070205080204" pitchFamily="34" charset="-128"/>
              </a:rPr>
              <a:t>2do día de Workshop</a:t>
            </a:r>
            <a:endParaRPr lang="en-US" altLang="en-US">
              <a:ea typeface="ＭＳ Ｐゴシック" panose="020B0600070205080204" pitchFamily="34" charset="-128"/>
            </a:endParaRPr>
          </a:p>
        </p:txBody>
      </p:sp>
      <p:sp>
        <p:nvSpPr>
          <p:cNvPr id="16387" name="CuadroTexto 2">
            <a:extLst>
              <a:ext uri="{FF2B5EF4-FFF2-40B4-BE49-F238E27FC236}">
                <a16:creationId xmlns:a16="http://schemas.microsoft.com/office/drawing/2014/main" id="{FFBC69BB-D34B-442D-912E-246653378C32}"/>
              </a:ext>
            </a:extLst>
          </p:cNvPr>
          <p:cNvSpPr txBox="1">
            <a:spLocks noChangeArrowheads="1"/>
          </p:cNvSpPr>
          <p:nvPr/>
        </p:nvSpPr>
        <p:spPr bwMode="auto">
          <a:xfrm>
            <a:off x="2838450" y="1470025"/>
            <a:ext cx="2333625" cy="3694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r>
              <a:rPr lang="es-EC" altLang="en-US"/>
              <a:t>La Ing. Evelyn Lucero y Daniel Vaca, nos hablaron sobre las “Lecciones aprendidas de eventos catastróficos de la industria”, y finalizamos esta jornada con la presentación del Ing. Miguel Ochoa, “Nuevas Tendencias en Gestión de Riesgos”</a:t>
            </a:r>
            <a:endParaRPr lang="en-US" altLang="en-US"/>
          </a:p>
        </p:txBody>
      </p:sp>
      <p:cxnSp>
        <p:nvCxnSpPr>
          <p:cNvPr id="5" name="Conector: angular 4">
            <a:extLst>
              <a:ext uri="{FF2B5EF4-FFF2-40B4-BE49-F238E27FC236}">
                <a16:creationId xmlns:a16="http://schemas.microsoft.com/office/drawing/2014/main" id="{8655638A-F283-4838-B681-8278B5B16D7E}"/>
              </a:ext>
            </a:extLst>
          </p:cNvPr>
          <p:cNvCxnSpPr/>
          <p:nvPr/>
        </p:nvCxnSpPr>
        <p:spPr>
          <a:xfrm>
            <a:off x="-687388" y="117475"/>
            <a:ext cx="914401" cy="914400"/>
          </a:xfrm>
          <a:prstGeom prst="bentConnector3">
            <a:avLst/>
          </a:prstGeom>
        </p:spPr>
        <p:style>
          <a:lnRef idx="2">
            <a:schemeClr val="accent1"/>
          </a:lnRef>
          <a:fillRef idx="0">
            <a:schemeClr val="accent1"/>
          </a:fillRef>
          <a:effectRef idx="1">
            <a:schemeClr val="accent1"/>
          </a:effectRef>
          <a:fontRef idx="minor">
            <a:schemeClr val="tx1"/>
          </a:fontRef>
        </p:style>
      </p:cxnSp>
      <p:pic>
        <p:nvPicPr>
          <p:cNvPr id="16389" name="Picture 8" descr="La imagen puede contener: 1 persona, de pie">
            <a:extLst>
              <a:ext uri="{FF2B5EF4-FFF2-40B4-BE49-F238E27FC236}">
                <a16:creationId xmlns:a16="http://schemas.microsoft.com/office/drawing/2014/main" id="{6E7DE366-733F-4B2E-B56D-8609165612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013" y="1214438"/>
            <a:ext cx="2200275" cy="293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10" descr="La imagen puede contener: 1 persona, de pie">
            <a:extLst>
              <a:ext uri="{FF2B5EF4-FFF2-40B4-BE49-F238E27FC236}">
                <a16:creationId xmlns:a16="http://schemas.microsoft.com/office/drawing/2014/main" id="{F3C958E3-C5D1-49F5-A602-D979F508B7C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1038" y="3346450"/>
            <a:ext cx="2032000" cy="270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Picture 12" descr="La imagen puede contener: 5 personas, personas sentadas">
            <a:extLst>
              <a:ext uri="{FF2B5EF4-FFF2-40B4-BE49-F238E27FC236}">
                <a16:creationId xmlns:a16="http://schemas.microsoft.com/office/drawing/2014/main" id="{C4D07EF3-B94C-4785-BDEC-3A03137A3D7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83238" y="1093788"/>
            <a:ext cx="3316287" cy="2487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2" name="Picture 14" descr="No hay descripciÃ³n de la foto disponible.">
            <a:extLst>
              <a:ext uri="{FF2B5EF4-FFF2-40B4-BE49-F238E27FC236}">
                <a16:creationId xmlns:a16="http://schemas.microsoft.com/office/drawing/2014/main" id="{F5C4B262-1472-400F-8618-8F464E89D15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97488" y="3808413"/>
            <a:ext cx="3613150"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C9764BE5-4293-41BB-A0AC-10ABE2BCDB18}"/>
              </a:ext>
            </a:extLst>
          </p:cNvPr>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s-US" altLang="en-US">
                <a:ea typeface="ＭＳ Ｐゴシック" panose="020B0600070205080204" pitchFamily="34" charset="-128"/>
              </a:rPr>
              <a:t>3er día de Workshop</a:t>
            </a:r>
            <a:endParaRPr lang="en-US" altLang="en-US">
              <a:ea typeface="ＭＳ Ｐゴシック" panose="020B0600070205080204" pitchFamily="34" charset="-128"/>
            </a:endParaRPr>
          </a:p>
        </p:txBody>
      </p:sp>
      <p:sp>
        <p:nvSpPr>
          <p:cNvPr id="18435" name="CuadroTexto 2">
            <a:extLst>
              <a:ext uri="{FF2B5EF4-FFF2-40B4-BE49-F238E27FC236}">
                <a16:creationId xmlns:a16="http://schemas.microsoft.com/office/drawing/2014/main" id="{65536B25-D422-48CD-AC4B-C80528EA49AB}"/>
              </a:ext>
            </a:extLst>
          </p:cNvPr>
          <p:cNvSpPr txBox="1">
            <a:spLocks noChangeArrowheads="1"/>
          </p:cNvSpPr>
          <p:nvPr/>
        </p:nvSpPr>
        <p:spPr bwMode="auto">
          <a:xfrm>
            <a:off x="387350" y="1411288"/>
            <a:ext cx="8636000" cy="147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r>
              <a:rPr lang="es-EC" altLang="en-US"/>
              <a:t>El tercer día, iniciamos con la Ing. María Gabriela Moreta, con el tema “Soft Skills de la Industria”; luego les hablamos de temas ambientales con las intervenciones del Ing. Hernán Carrillo, con el tema “Gestión de Riesgos Ambientales”, en seguida el tema “Aproximación a la Economía Ecológica” con la Ec. Tamara Villacís y finalizamos con “Legislación Ambiental” con el Dr. Santiago Izurieta.</a:t>
            </a:r>
            <a:endParaRPr lang="en-US" altLang="en-US"/>
          </a:p>
        </p:txBody>
      </p:sp>
      <p:pic>
        <p:nvPicPr>
          <p:cNvPr id="18436" name="Picture 2" descr="La imagen puede contener: 1 persona, de pie y calzado">
            <a:extLst>
              <a:ext uri="{FF2B5EF4-FFF2-40B4-BE49-F238E27FC236}">
                <a16:creationId xmlns:a16="http://schemas.microsoft.com/office/drawing/2014/main" id="{E2AEE0D6-6DAF-4DAA-97AD-7DB6FD461A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013" y="2990850"/>
            <a:ext cx="1487487" cy="264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7" name="Picture 4" descr="La imagen puede contener: 1 persona, de pie">
            <a:extLst>
              <a:ext uri="{FF2B5EF4-FFF2-40B4-BE49-F238E27FC236}">
                <a16:creationId xmlns:a16="http://schemas.microsoft.com/office/drawing/2014/main" id="{29DB4CF8-7389-4DE3-9CF8-C9CD3861C04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09750" y="3729038"/>
            <a:ext cx="1803400" cy="2405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8" name="Picture 6" descr="La imagen puede contener: 1 persona">
            <a:extLst>
              <a:ext uri="{FF2B5EF4-FFF2-40B4-BE49-F238E27FC236}">
                <a16:creationId xmlns:a16="http://schemas.microsoft.com/office/drawing/2014/main" id="{2EED0011-E114-4309-93FA-0DF870432D1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06813" y="2847975"/>
            <a:ext cx="2987675" cy="2241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9" name="Picture 8" descr="La imagen puede contener: 1 persona">
            <a:extLst>
              <a:ext uri="{FF2B5EF4-FFF2-40B4-BE49-F238E27FC236}">
                <a16:creationId xmlns:a16="http://schemas.microsoft.com/office/drawing/2014/main" id="{132C5B5F-EB0E-441E-A4CD-AC791E77152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89738" y="3346450"/>
            <a:ext cx="2009775" cy="267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075415EA-C342-4AEC-B675-DA6F5109ED8B}"/>
              </a:ext>
            </a:extLst>
          </p:cNvPr>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s-US" altLang="en-US">
                <a:ea typeface="ＭＳ Ｐゴシック" panose="020B0600070205080204" pitchFamily="34" charset="-128"/>
              </a:rPr>
              <a:t>3er día de Workshop</a:t>
            </a:r>
            <a:endParaRPr lang="en-US" altLang="en-US">
              <a:ea typeface="ＭＳ Ｐゴシック" panose="020B0600070205080204" pitchFamily="34" charset="-128"/>
            </a:endParaRPr>
          </a:p>
        </p:txBody>
      </p:sp>
      <p:sp>
        <p:nvSpPr>
          <p:cNvPr id="20483" name="CuadroTexto 2">
            <a:extLst>
              <a:ext uri="{FF2B5EF4-FFF2-40B4-BE49-F238E27FC236}">
                <a16:creationId xmlns:a16="http://schemas.microsoft.com/office/drawing/2014/main" id="{FA245D72-96A6-49F8-BF4A-0F550AB6191E}"/>
              </a:ext>
            </a:extLst>
          </p:cNvPr>
          <p:cNvSpPr txBox="1">
            <a:spLocks noChangeArrowheads="1"/>
          </p:cNvSpPr>
          <p:nvPr/>
        </p:nvSpPr>
        <p:spPr bwMode="auto">
          <a:xfrm>
            <a:off x="3411538" y="1411288"/>
            <a:ext cx="5275262"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r>
              <a:rPr lang="es-EC" altLang="en-US"/>
              <a:t>Finalizamos este Workshop con la intervención de los Doctores de LADS, con el tema de Salud, tuvimos al Dr. José Luis Ponce con el tema “Riesgos Psicosociales”, el Dr. Alfredo Rojas con “Respuesta a Emergencias Médicas” y el Dr. John Zambrano con “Salud Ocupacional”</a:t>
            </a:r>
            <a:endParaRPr lang="en-US" altLang="en-US"/>
          </a:p>
        </p:txBody>
      </p:sp>
      <p:pic>
        <p:nvPicPr>
          <p:cNvPr id="20484" name="Picture 10" descr="La imagen puede contener: una o varias personas y personas sentadas">
            <a:extLst>
              <a:ext uri="{FF2B5EF4-FFF2-40B4-BE49-F238E27FC236}">
                <a16:creationId xmlns:a16="http://schemas.microsoft.com/office/drawing/2014/main" id="{EF9DBAF5-A7DB-45F1-969F-3F5F3DF53E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5188" y="2095500"/>
            <a:ext cx="1966912" cy="262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5" name="Picture 12" descr="La imagen puede contener: 1 persona, de pie e interior">
            <a:extLst>
              <a:ext uri="{FF2B5EF4-FFF2-40B4-BE49-F238E27FC236}">
                <a16:creationId xmlns:a16="http://schemas.microsoft.com/office/drawing/2014/main" id="{57C7F2D7-9949-4AE4-B525-61D0ED6408E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43288" y="3214688"/>
            <a:ext cx="2257425" cy="300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6" name="Picture 14" descr="La imagen puede contener: 2 personas, personas sentadas e interior">
            <a:extLst>
              <a:ext uri="{FF2B5EF4-FFF2-40B4-BE49-F238E27FC236}">
                <a16:creationId xmlns:a16="http://schemas.microsoft.com/office/drawing/2014/main" id="{7B051FC5-B362-4AD5-A424-7D92BBEDAF7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99238" y="2922588"/>
            <a:ext cx="2257425" cy="300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CuadroTexto 2">
            <a:extLst>
              <a:ext uri="{FF2B5EF4-FFF2-40B4-BE49-F238E27FC236}">
                <a16:creationId xmlns:a16="http://schemas.microsoft.com/office/drawing/2014/main" id="{8E965C95-5236-47E6-A3B0-D8AD8E56BBCC}"/>
              </a:ext>
            </a:extLst>
          </p:cNvPr>
          <p:cNvSpPr txBox="1">
            <a:spLocks noChangeArrowheads="1"/>
          </p:cNvSpPr>
          <p:nvPr/>
        </p:nvSpPr>
        <p:spPr bwMode="auto">
          <a:xfrm>
            <a:off x="2181225" y="814388"/>
            <a:ext cx="5353050" cy="175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742950" indent="-285750">
              <a:defRPr>
                <a:solidFill>
                  <a:schemeClr val="tx1"/>
                </a:solidFill>
                <a:latin typeface="Calibri" panose="020F0502020204030204" pitchFamily="34" charset="0"/>
                <a:ea typeface="ＭＳ Ｐゴシック" panose="020B0600070205080204" pitchFamily="34" charset="-128"/>
              </a:defRPr>
            </a:lvl2pPr>
            <a:lvl3pPr marL="1143000" indent="-228600">
              <a:defRPr>
                <a:solidFill>
                  <a:schemeClr val="tx1"/>
                </a:solidFill>
                <a:latin typeface="Calibri" panose="020F0502020204030204" pitchFamily="34" charset="0"/>
                <a:ea typeface="ＭＳ Ｐゴシック" panose="020B0600070205080204" pitchFamily="34" charset="-128"/>
              </a:defRPr>
            </a:lvl3pPr>
            <a:lvl4pPr marL="1600200" indent="-228600">
              <a:defRPr>
                <a:solidFill>
                  <a:schemeClr val="tx1"/>
                </a:solidFill>
                <a:latin typeface="Calibri" panose="020F0502020204030204" pitchFamily="34" charset="0"/>
                <a:ea typeface="ＭＳ Ｐゴシック" panose="020B0600070205080204" pitchFamily="34" charset="-128"/>
              </a:defRPr>
            </a:lvl4pPr>
            <a:lvl5pPr marL="2057400" indent="-228600">
              <a:defRPr>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r>
              <a:rPr lang="es-EC" altLang="en-US"/>
              <a:t>En este primer workshop universitario, tuvimos 60 participantes entre estudiantes de la Universidad Central, Escuela Politécnica Nacional, Universidad Tecnológica Equinoccial, Universidad SEK, Universidad Internacional del Ecuador, así como profesionales de las empresas LADS.</a:t>
            </a:r>
            <a:endParaRPr lang="en-US" altLang="en-US"/>
          </a:p>
        </p:txBody>
      </p:sp>
      <p:pic>
        <p:nvPicPr>
          <p:cNvPr id="22531" name="Picture 2" descr="La imagen puede contener: 7 personas, personas sonriendo, personas de pie e interior">
            <a:extLst>
              <a:ext uri="{FF2B5EF4-FFF2-40B4-BE49-F238E27FC236}">
                <a16:creationId xmlns:a16="http://schemas.microsoft.com/office/drawing/2014/main" id="{0E9C3D7C-2A12-454B-8CD7-BF59E59F13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67138" y="2570163"/>
            <a:ext cx="4651375" cy="3100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Marcador de contenido 2">
            <a:extLst>
              <a:ext uri="{FF2B5EF4-FFF2-40B4-BE49-F238E27FC236}">
                <a16:creationId xmlns:a16="http://schemas.microsoft.com/office/drawing/2014/main" id="{EE51E500-06AC-4668-8034-6B42301A2F43}"/>
              </a:ext>
            </a:extLst>
          </p:cNvPr>
          <p:cNvSpPr>
            <a:spLocks noGrp="1" noChangeArrowheads="1"/>
          </p:cNvSpPr>
          <p:nvPr>
            <p:ph idx="1"/>
          </p:nvPr>
        </p:nvSpPr>
        <p:spPr bwMode="auto">
          <a:xfrm>
            <a:off x="1498600" y="1600200"/>
            <a:ext cx="7188200" cy="45259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indent="0">
              <a:buFont typeface="Arial" panose="020B0604020202020204" pitchFamily="34" charset="0"/>
              <a:buNone/>
            </a:pPr>
            <a:r>
              <a:rPr lang="es-EC" altLang="en-US">
                <a:ea typeface="ＭＳ Ｐゴシック" panose="020B0600070205080204" pitchFamily="34" charset="-128"/>
              </a:rPr>
              <a:t>Las presentaciones de este evento están disponibles en nuestra página web:</a:t>
            </a:r>
          </a:p>
          <a:p>
            <a:pPr marL="0" indent="0">
              <a:buFont typeface="Arial" panose="020B0604020202020204" pitchFamily="34" charset="0"/>
              <a:buNone/>
            </a:pPr>
            <a:r>
              <a:rPr lang="es-EC" altLang="en-US">
                <a:ea typeface="ＭＳ Ｐゴシック" panose="020B0600070205080204" pitchFamily="34" charset="-128"/>
                <a:hlinkClick r:id="rId2"/>
              </a:rPr>
              <a:t>www.lads-ecuador.org</a:t>
            </a:r>
            <a:endParaRPr lang="es-EC" altLang="en-US">
              <a:ea typeface="ＭＳ Ｐゴシック" panose="020B0600070205080204" pitchFamily="34" charset="-128"/>
            </a:endParaRPr>
          </a:p>
          <a:p>
            <a:pPr marL="0" indent="0">
              <a:buFont typeface="Arial" panose="020B0604020202020204" pitchFamily="34" charset="0"/>
              <a:buNone/>
            </a:pPr>
            <a:r>
              <a:rPr lang="en-US" altLang="en-US">
                <a:ea typeface="ＭＳ Ｐゴシック" panose="020B0600070205080204" pitchFamily="34" charset="-128"/>
                <a:hlinkClick r:id="rId3"/>
              </a:rPr>
              <a:t>https://lads-ecuador.org/36349-2/</a:t>
            </a:r>
            <a:endParaRPr lang="en-US" altLang="en-US">
              <a:ea typeface="ＭＳ Ｐゴシック" panose="020B0600070205080204" pitchFamily="34" charset="-128"/>
            </a:endParaRPr>
          </a:p>
        </p:txBody>
      </p:sp>
    </p:spTree>
  </p:cSld>
  <p:clrMapOvr>
    <a:masterClrMapping/>
  </p:clrMapOvr>
</p:sld>
</file>

<file path=ppt/theme/theme1.xml><?xml version="1.0" encoding="utf-8"?>
<a:theme xmlns:a="http://schemas.openxmlformats.org/drawingml/2006/main" name="Diseño personalizad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3_Diseño personalizad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1_Diseño personalizad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2_Diseño personalizad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13841</TotalTime>
  <Words>489</Words>
  <Application>Microsoft Office PowerPoint</Application>
  <PresentationFormat>Presentación en pantalla (4:3)</PresentationFormat>
  <Paragraphs>29</Paragraphs>
  <Slides>11</Slides>
  <Notes>7</Notes>
  <HiddenSlides>0</HiddenSlides>
  <MMClips>0</MMClips>
  <ScaleCrop>false</ScaleCrop>
  <HeadingPairs>
    <vt:vector size="6" baseType="variant">
      <vt:variant>
        <vt:lpstr>Fuentes usadas</vt:lpstr>
      </vt:variant>
      <vt:variant>
        <vt:i4>3</vt:i4>
      </vt:variant>
      <vt:variant>
        <vt:lpstr>Tema</vt:lpstr>
      </vt:variant>
      <vt:variant>
        <vt:i4>4</vt:i4>
      </vt:variant>
      <vt:variant>
        <vt:lpstr>Títulos de diapositiva</vt:lpstr>
      </vt:variant>
      <vt:variant>
        <vt:i4>11</vt:i4>
      </vt:variant>
    </vt:vector>
  </HeadingPairs>
  <TitlesOfParts>
    <vt:vector size="18" baseType="lpstr">
      <vt:lpstr>Calibri</vt:lpstr>
      <vt:lpstr>ＭＳ Ｐゴシック</vt:lpstr>
      <vt:lpstr>Arial</vt:lpstr>
      <vt:lpstr>Diseño personalizado</vt:lpstr>
      <vt:lpstr>3_Diseño personalizado</vt:lpstr>
      <vt:lpstr>1_Diseño personalizado</vt:lpstr>
      <vt:lpstr>2_Diseño personalizado</vt:lpstr>
      <vt:lpstr>Presentación de PowerPoint</vt:lpstr>
      <vt:lpstr>Presentación de PowerPoint</vt:lpstr>
      <vt:lpstr>Presentación de PowerPoint</vt:lpstr>
      <vt:lpstr>1er día de Workshop</vt:lpstr>
      <vt:lpstr>1er día de Workshop</vt:lpstr>
      <vt:lpstr>2do día de Workshop</vt:lpstr>
      <vt:lpstr>2do día de Workshop</vt:lpstr>
      <vt:lpstr>3er día de Workshop</vt:lpstr>
      <vt:lpstr>3er día de Workshop</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Titulo Ejemplo</dc:title>
  <dc:creator>IMACNEW</dc:creator>
  <cp:lastModifiedBy>Myriam Quintana</cp:lastModifiedBy>
  <cp:revision>142</cp:revision>
  <dcterms:created xsi:type="dcterms:W3CDTF">2015-02-10T19:23:41Z</dcterms:created>
  <dcterms:modified xsi:type="dcterms:W3CDTF">2019-06-19T18:21:45Z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703e2fe1-4846-4393-8cf2-1bc71a04fd88_Enabled">
    <vt:lpwstr>True</vt:lpwstr>
  </property>
  <property fmtid="{D5CDD505-2E9C-101B-9397-08002B2CF9AE}" pid="3" name="MSIP_Label_703e2fe1-4846-4393-8cf2-1bc71a04fd88_SiteId">
    <vt:lpwstr>41ff26dc-250f-4b13-8981-739be8610c21</vt:lpwstr>
  </property>
  <property fmtid="{D5CDD505-2E9C-101B-9397-08002B2CF9AE}" pid="4" name="MSIP_Label_703e2fe1-4846-4393-8cf2-1bc71a04fd88_Owner">
    <vt:lpwstr>JCelly@slb.com</vt:lpwstr>
  </property>
  <property fmtid="{D5CDD505-2E9C-101B-9397-08002B2CF9AE}" pid="5" name="MSIP_Label_703e2fe1-4846-4393-8cf2-1bc71a04fd88_SetDate">
    <vt:lpwstr>2019-03-19T14:02:45.1078828Z</vt:lpwstr>
  </property>
  <property fmtid="{D5CDD505-2E9C-101B-9397-08002B2CF9AE}" pid="6" name="MSIP_Label_703e2fe1-4846-4393-8cf2-1bc71a04fd88_Name">
    <vt:lpwstr>Public</vt:lpwstr>
  </property>
  <property fmtid="{D5CDD505-2E9C-101B-9397-08002B2CF9AE}" pid="7" name="MSIP_Label_703e2fe1-4846-4393-8cf2-1bc71a04fd88_Application">
    <vt:lpwstr>Microsoft Azure Information Protection</vt:lpwstr>
  </property>
  <property fmtid="{D5CDD505-2E9C-101B-9397-08002B2CF9AE}" pid="8" name="MSIP_Label_703e2fe1-4846-4393-8cf2-1bc71a04fd88_Extended_MSFT_Method">
    <vt:lpwstr>Manual</vt:lpwstr>
  </property>
  <property fmtid="{D5CDD505-2E9C-101B-9397-08002B2CF9AE}" pid="9" name="Sensitivity">
    <vt:lpwstr>Public</vt:lpwstr>
  </property>
</Properties>
</file>