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718" r:id="rId2"/>
    <p:sldMasterId id="2147483672" r:id="rId3"/>
    <p:sldMasterId id="2147483720" r:id="rId4"/>
  </p:sldMasterIdLst>
  <p:notesMasterIdLst>
    <p:notesMasterId r:id="rId42"/>
  </p:notesMasterIdLst>
  <p:sldIdLst>
    <p:sldId id="302" r:id="rId5"/>
    <p:sldId id="305" r:id="rId6"/>
    <p:sldId id="306" r:id="rId7"/>
    <p:sldId id="327" r:id="rId8"/>
    <p:sldId id="319" r:id="rId9"/>
    <p:sldId id="331" r:id="rId10"/>
    <p:sldId id="332" r:id="rId11"/>
    <p:sldId id="333" r:id="rId12"/>
    <p:sldId id="366" r:id="rId13"/>
    <p:sldId id="367" r:id="rId14"/>
    <p:sldId id="368" r:id="rId15"/>
    <p:sldId id="384" r:id="rId16"/>
    <p:sldId id="390" r:id="rId17"/>
    <p:sldId id="391" r:id="rId18"/>
    <p:sldId id="392" r:id="rId19"/>
    <p:sldId id="388" r:id="rId20"/>
    <p:sldId id="395" r:id="rId21"/>
    <p:sldId id="393" r:id="rId22"/>
    <p:sldId id="261" r:id="rId23"/>
    <p:sldId id="289" r:id="rId24"/>
    <p:sldId id="396" r:id="rId25"/>
    <p:sldId id="397" r:id="rId26"/>
    <p:sldId id="398" r:id="rId27"/>
    <p:sldId id="399" r:id="rId28"/>
    <p:sldId id="400" r:id="rId29"/>
    <p:sldId id="401" r:id="rId30"/>
    <p:sldId id="402" r:id="rId31"/>
    <p:sldId id="403" r:id="rId32"/>
    <p:sldId id="404" r:id="rId33"/>
    <p:sldId id="405" r:id="rId34"/>
    <p:sldId id="406" r:id="rId35"/>
    <p:sldId id="407" r:id="rId36"/>
    <p:sldId id="408" r:id="rId37"/>
    <p:sldId id="410" r:id="rId38"/>
    <p:sldId id="411" r:id="rId39"/>
    <p:sldId id="409" r:id="rId40"/>
    <p:sldId id="412" r:id="rId41"/>
  </p:sldIdLst>
  <p:sldSz cx="9144000" cy="6858000" type="screen4x3"/>
  <p:notesSz cx="6858000" cy="9144000"/>
  <p:defaultTextStyle>
    <a:defPPr>
      <a:defRPr lang="es-E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009B50"/>
    <a:srgbClr val="009B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3" autoAdjust="0"/>
    <p:restoredTop sz="91734" autoAdjust="0"/>
  </p:normalViewPr>
  <p:slideViewPr>
    <p:cSldViewPr snapToGrid="0" snapToObjects="1">
      <p:cViewPr varScale="1">
        <p:scale>
          <a:sx n="102" d="100"/>
          <a:sy n="102" d="100"/>
        </p:scale>
        <p:origin x="1842"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A93FDD-D6AB-4DF6-8C79-B0B267A2EA0D}" type="doc">
      <dgm:prSet loTypeId="urn:microsoft.com/office/officeart/2005/8/layout/pyramid2" loCatId="pyramid" qsTypeId="urn:microsoft.com/office/officeart/2005/8/quickstyle/3d2" qsCatId="3D" csTypeId="urn:microsoft.com/office/officeart/2005/8/colors/colorful5" csCatId="colorful" phldr="1"/>
      <dgm:spPr/>
    </dgm:pt>
    <dgm:pt modelId="{BBBFC978-0CB1-42B9-BE6A-397C033E6640}">
      <dgm:prSet phldrT="[Texto]" custT="1"/>
      <dgm:spPr/>
      <dgm:t>
        <a:bodyPr/>
        <a:lstStyle/>
        <a:p>
          <a:pPr algn="ctr"/>
          <a:r>
            <a:rPr lang="es-ES" sz="1600" b="0" dirty="0"/>
            <a:t>Constitución de la República del Ecuador</a:t>
          </a:r>
        </a:p>
      </dgm:t>
    </dgm:pt>
    <dgm:pt modelId="{5A168CB6-5D3A-4C96-9E29-2DA05C9FEC94}" type="parTrans" cxnId="{0D8C865C-2C29-4CCA-98A3-A0F33E5D15AC}">
      <dgm:prSet/>
      <dgm:spPr/>
      <dgm:t>
        <a:bodyPr/>
        <a:lstStyle/>
        <a:p>
          <a:pPr algn="ctr"/>
          <a:endParaRPr lang="es-ES" sz="1000"/>
        </a:p>
      </dgm:t>
    </dgm:pt>
    <dgm:pt modelId="{F8D30AFA-C43E-408D-ACD8-C1D550075704}" type="sibTrans" cxnId="{0D8C865C-2C29-4CCA-98A3-A0F33E5D15AC}">
      <dgm:prSet/>
      <dgm:spPr/>
      <dgm:t>
        <a:bodyPr/>
        <a:lstStyle/>
        <a:p>
          <a:pPr algn="ctr"/>
          <a:endParaRPr lang="es-ES" sz="1000"/>
        </a:p>
      </dgm:t>
    </dgm:pt>
    <dgm:pt modelId="{81E6556F-D7CB-4CFE-AE28-ACD13DE37180}">
      <dgm:prSet phldrT="[Texto]" custT="1"/>
      <dgm:spPr/>
      <dgm:t>
        <a:bodyPr/>
        <a:lstStyle/>
        <a:p>
          <a:pPr algn="ctr"/>
          <a:r>
            <a:rPr lang="es-ES" sz="1600" dirty="0"/>
            <a:t>Tratados y Convenios Internacionales</a:t>
          </a:r>
        </a:p>
      </dgm:t>
    </dgm:pt>
    <dgm:pt modelId="{B7841181-B273-43ED-82FD-FD9854B8DEC7}" type="parTrans" cxnId="{9623C944-AE29-44F4-9BB5-47CB48F5561E}">
      <dgm:prSet/>
      <dgm:spPr/>
      <dgm:t>
        <a:bodyPr/>
        <a:lstStyle/>
        <a:p>
          <a:pPr algn="ctr"/>
          <a:endParaRPr lang="es-ES" sz="1000"/>
        </a:p>
      </dgm:t>
    </dgm:pt>
    <dgm:pt modelId="{EAC31416-C511-4CFD-A250-C2188C406B03}" type="sibTrans" cxnId="{9623C944-AE29-44F4-9BB5-47CB48F5561E}">
      <dgm:prSet/>
      <dgm:spPr/>
      <dgm:t>
        <a:bodyPr/>
        <a:lstStyle/>
        <a:p>
          <a:pPr algn="ctr"/>
          <a:endParaRPr lang="es-ES" sz="1000"/>
        </a:p>
      </dgm:t>
    </dgm:pt>
    <dgm:pt modelId="{8619644E-1274-484B-B989-6BE34D87C843}">
      <dgm:prSet phldrT="[Texto]" custT="1"/>
      <dgm:spPr/>
      <dgm:t>
        <a:bodyPr/>
        <a:lstStyle/>
        <a:p>
          <a:pPr algn="ctr"/>
          <a:r>
            <a:rPr lang="es-ES" sz="1600" dirty="0"/>
            <a:t>Leyes Orgánicas</a:t>
          </a:r>
        </a:p>
      </dgm:t>
    </dgm:pt>
    <dgm:pt modelId="{0DFF51CB-0DF0-4AD4-BD76-FE1694F8505F}" type="parTrans" cxnId="{E13A6BE5-3B74-40BE-B03C-BDBAA2EFB40F}">
      <dgm:prSet/>
      <dgm:spPr/>
      <dgm:t>
        <a:bodyPr/>
        <a:lstStyle/>
        <a:p>
          <a:pPr algn="ctr"/>
          <a:endParaRPr lang="es-ES" sz="1000"/>
        </a:p>
      </dgm:t>
    </dgm:pt>
    <dgm:pt modelId="{43B28FBD-CC7C-4F0A-9B81-96ADA321635D}" type="sibTrans" cxnId="{E13A6BE5-3B74-40BE-B03C-BDBAA2EFB40F}">
      <dgm:prSet/>
      <dgm:spPr/>
      <dgm:t>
        <a:bodyPr/>
        <a:lstStyle/>
        <a:p>
          <a:pPr algn="ctr"/>
          <a:endParaRPr lang="es-ES" sz="1000"/>
        </a:p>
      </dgm:t>
    </dgm:pt>
    <dgm:pt modelId="{BE0CB1E5-D950-4557-9294-ADAF969A0B85}">
      <dgm:prSet phldrT="[Texto]" custT="1"/>
      <dgm:spPr/>
      <dgm:t>
        <a:bodyPr/>
        <a:lstStyle/>
        <a:p>
          <a:pPr algn="ctr"/>
          <a:r>
            <a:rPr lang="es-ES" sz="1600" dirty="0"/>
            <a:t>Leyes Ordinarias</a:t>
          </a:r>
        </a:p>
      </dgm:t>
    </dgm:pt>
    <dgm:pt modelId="{45D08BA4-0180-4589-85CF-C1FDD9048B29}" type="parTrans" cxnId="{C7C0573C-B9C9-447B-92A2-C2D0FD1C6AC0}">
      <dgm:prSet/>
      <dgm:spPr/>
      <dgm:t>
        <a:bodyPr/>
        <a:lstStyle/>
        <a:p>
          <a:pPr algn="ctr"/>
          <a:endParaRPr lang="es-ES" sz="1000"/>
        </a:p>
      </dgm:t>
    </dgm:pt>
    <dgm:pt modelId="{B931809B-3A36-4350-BF75-99E15F9B2762}" type="sibTrans" cxnId="{C7C0573C-B9C9-447B-92A2-C2D0FD1C6AC0}">
      <dgm:prSet/>
      <dgm:spPr/>
      <dgm:t>
        <a:bodyPr/>
        <a:lstStyle/>
        <a:p>
          <a:pPr algn="ctr"/>
          <a:endParaRPr lang="es-ES" sz="1000"/>
        </a:p>
      </dgm:t>
    </dgm:pt>
    <dgm:pt modelId="{BAE7759C-45D1-4AAF-B00B-BD4B529D8BB0}">
      <dgm:prSet phldrT="[Texto]" custT="1"/>
      <dgm:spPr/>
      <dgm:t>
        <a:bodyPr/>
        <a:lstStyle/>
        <a:p>
          <a:pPr algn="ctr"/>
          <a:r>
            <a:rPr lang="es-ES" sz="1600" dirty="0"/>
            <a:t>Normas Regionales y Ordenanzas Distritales</a:t>
          </a:r>
        </a:p>
      </dgm:t>
    </dgm:pt>
    <dgm:pt modelId="{7BE16DFD-B735-4897-A4C6-6AB8B4650EEA}" type="parTrans" cxnId="{74A0EC31-515A-40E9-B515-2821F896A341}">
      <dgm:prSet/>
      <dgm:spPr/>
      <dgm:t>
        <a:bodyPr/>
        <a:lstStyle/>
        <a:p>
          <a:pPr algn="ctr"/>
          <a:endParaRPr lang="es-ES" sz="1000"/>
        </a:p>
      </dgm:t>
    </dgm:pt>
    <dgm:pt modelId="{BD8EB577-F60B-47F5-8EA2-19F7BA154ACE}" type="sibTrans" cxnId="{74A0EC31-515A-40E9-B515-2821F896A341}">
      <dgm:prSet/>
      <dgm:spPr/>
      <dgm:t>
        <a:bodyPr/>
        <a:lstStyle/>
        <a:p>
          <a:pPr algn="ctr"/>
          <a:endParaRPr lang="es-ES" sz="1000"/>
        </a:p>
      </dgm:t>
    </dgm:pt>
    <dgm:pt modelId="{8595D15F-E5F3-4A15-9106-3837BC6BDFEE}">
      <dgm:prSet phldrT="[Texto]" custT="1"/>
      <dgm:spPr/>
      <dgm:t>
        <a:bodyPr/>
        <a:lstStyle/>
        <a:p>
          <a:pPr algn="ctr"/>
          <a:r>
            <a:rPr lang="es-ES" sz="1600" dirty="0"/>
            <a:t>Decretos y Reglamentos</a:t>
          </a:r>
        </a:p>
      </dgm:t>
    </dgm:pt>
    <dgm:pt modelId="{DEA8F06D-0C13-4D6A-8588-BE9860F94D0E}" type="parTrans" cxnId="{88102B26-54B8-484D-8218-9F9ECD81C70A}">
      <dgm:prSet/>
      <dgm:spPr/>
      <dgm:t>
        <a:bodyPr/>
        <a:lstStyle/>
        <a:p>
          <a:pPr algn="ctr"/>
          <a:endParaRPr lang="es-ES" sz="1000"/>
        </a:p>
      </dgm:t>
    </dgm:pt>
    <dgm:pt modelId="{396A8E9A-F197-4BBC-994C-46E04B338548}" type="sibTrans" cxnId="{88102B26-54B8-484D-8218-9F9ECD81C70A}">
      <dgm:prSet/>
      <dgm:spPr/>
      <dgm:t>
        <a:bodyPr/>
        <a:lstStyle/>
        <a:p>
          <a:pPr algn="ctr"/>
          <a:endParaRPr lang="es-ES" sz="1000"/>
        </a:p>
      </dgm:t>
    </dgm:pt>
    <dgm:pt modelId="{141563A5-986B-44AB-80B5-E8AB449FB754}">
      <dgm:prSet phldrT="[Texto]" custT="1"/>
      <dgm:spPr/>
      <dgm:t>
        <a:bodyPr/>
        <a:lstStyle/>
        <a:p>
          <a:pPr algn="ctr"/>
          <a:r>
            <a:rPr lang="es-ES" sz="1600" dirty="0"/>
            <a:t>Ordenanzas Municipales</a:t>
          </a:r>
        </a:p>
      </dgm:t>
    </dgm:pt>
    <dgm:pt modelId="{87789545-7922-436A-ADD3-C2F9CDDBEEA5}" type="parTrans" cxnId="{DEDC5086-98C0-4CCD-9FFB-C31A97C37C91}">
      <dgm:prSet/>
      <dgm:spPr/>
      <dgm:t>
        <a:bodyPr/>
        <a:lstStyle/>
        <a:p>
          <a:pPr algn="ctr"/>
          <a:endParaRPr lang="es-ES" sz="1000"/>
        </a:p>
      </dgm:t>
    </dgm:pt>
    <dgm:pt modelId="{1C8B2FF0-AAE6-42EF-BB78-C538FA538427}" type="sibTrans" cxnId="{DEDC5086-98C0-4CCD-9FFB-C31A97C37C91}">
      <dgm:prSet/>
      <dgm:spPr/>
      <dgm:t>
        <a:bodyPr/>
        <a:lstStyle/>
        <a:p>
          <a:pPr algn="ctr"/>
          <a:endParaRPr lang="es-ES" sz="1000"/>
        </a:p>
      </dgm:t>
    </dgm:pt>
    <dgm:pt modelId="{FD9330E4-AB34-44D2-AEAD-075E3B3AD5C0}">
      <dgm:prSet phldrT="[Texto]" custT="1"/>
      <dgm:spPr/>
      <dgm:t>
        <a:bodyPr/>
        <a:lstStyle/>
        <a:p>
          <a:pPr algn="ctr"/>
          <a:r>
            <a:rPr lang="es-ES" sz="1600" dirty="0"/>
            <a:t>Acuerdos y Resoluciones Ministeriales</a:t>
          </a:r>
        </a:p>
      </dgm:t>
    </dgm:pt>
    <dgm:pt modelId="{4128374A-408D-4CAB-A196-EB91FB1E9994}" type="parTrans" cxnId="{2824A297-9D7D-4AF3-85B1-B6EC6199ED4B}">
      <dgm:prSet/>
      <dgm:spPr/>
      <dgm:t>
        <a:bodyPr/>
        <a:lstStyle/>
        <a:p>
          <a:pPr algn="ctr"/>
          <a:endParaRPr lang="es-ES" sz="1000"/>
        </a:p>
      </dgm:t>
    </dgm:pt>
    <dgm:pt modelId="{A4590894-2F97-45B6-B268-00138067F123}" type="sibTrans" cxnId="{2824A297-9D7D-4AF3-85B1-B6EC6199ED4B}">
      <dgm:prSet/>
      <dgm:spPr/>
      <dgm:t>
        <a:bodyPr/>
        <a:lstStyle/>
        <a:p>
          <a:pPr algn="ctr"/>
          <a:endParaRPr lang="es-ES" sz="1000"/>
        </a:p>
      </dgm:t>
    </dgm:pt>
    <dgm:pt modelId="{EBF3EFD4-D1AA-49CD-A475-8EEC0A121791}">
      <dgm:prSet phldrT="[Texto]" custT="1"/>
      <dgm:spPr/>
      <dgm:t>
        <a:bodyPr/>
        <a:lstStyle/>
        <a:p>
          <a:pPr algn="ctr"/>
          <a:r>
            <a:rPr lang="es-ES" sz="1600" dirty="0"/>
            <a:t>Actos administrativos y decisiones públicas</a:t>
          </a:r>
        </a:p>
      </dgm:t>
    </dgm:pt>
    <dgm:pt modelId="{33F368A0-6EFB-4F4D-AC71-ECE94580A1DC}" type="parTrans" cxnId="{F1076D57-3966-4D36-B7CE-5541A103E569}">
      <dgm:prSet/>
      <dgm:spPr/>
      <dgm:t>
        <a:bodyPr/>
        <a:lstStyle/>
        <a:p>
          <a:pPr algn="ctr"/>
          <a:endParaRPr lang="es-ES" sz="1000"/>
        </a:p>
      </dgm:t>
    </dgm:pt>
    <dgm:pt modelId="{DDA6920A-7718-4BDB-ADD4-B08E86703243}" type="sibTrans" cxnId="{F1076D57-3966-4D36-B7CE-5541A103E569}">
      <dgm:prSet/>
      <dgm:spPr/>
      <dgm:t>
        <a:bodyPr/>
        <a:lstStyle/>
        <a:p>
          <a:pPr algn="ctr"/>
          <a:endParaRPr lang="es-ES" sz="1000"/>
        </a:p>
      </dgm:t>
    </dgm:pt>
    <dgm:pt modelId="{33270E2F-E861-4BB2-9232-9152B308418E}" type="pres">
      <dgm:prSet presAssocID="{17A93FDD-D6AB-4DF6-8C79-B0B267A2EA0D}" presName="compositeShape" presStyleCnt="0">
        <dgm:presLayoutVars>
          <dgm:dir val="rev"/>
          <dgm:resizeHandles/>
        </dgm:presLayoutVars>
      </dgm:prSet>
      <dgm:spPr/>
    </dgm:pt>
    <dgm:pt modelId="{C3250487-0844-4E10-AE96-5A6190BAC4C5}" type="pres">
      <dgm:prSet presAssocID="{17A93FDD-D6AB-4DF6-8C79-B0B267A2EA0D}" presName="pyramid" presStyleLbl="node1" presStyleIdx="0" presStyleCnt="1" custScaleX="97930" custScaleY="86806" custLinFactNeighborX="-7668" custLinFactNeighborY="351"/>
      <dgm:spPr/>
    </dgm:pt>
    <dgm:pt modelId="{3F9CD277-4D12-4BDE-9489-66851D71727A}" type="pres">
      <dgm:prSet presAssocID="{17A93FDD-D6AB-4DF6-8C79-B0B267A2EA0D}" presName="theList" presStyleCnt="0"/>
      <dgm:spPr/>
    </dgm:pt>
    <dgm:pt modelId="{0DB4BBD4-4FB3-4683-A85D-C2F443B1F26D}" type="pres">
      <dgm:prSet presAssocID="{BBBFC978-0CB1-42B9-BE6A-397C033E6640}" presName="aNode" presStyleLbl="fgAcc1" presStyleIdx="0" presStyleCnt="9" custScaleX="174695" custLinFactY="-3245" custLinFactNeighborX="-14422" custLinFactNeighborY="-100000">
        <dgm:presLayoutVars>
          <dgm:bulletEnabled val="1"/>
        </dgm:presLayoutVars>
      </dgm:prSet>
      <dgm:spPr/>
      <dgm:t>
        <a:bodyPr/>
        <a:lstStyle/>
        <a:p>
          <a:endParaRPr lang="es-ES"/>
        </a:p>
      </dgm:t>
    </dgm:pt>
    <dgm:pt modelId="{408965AD-B9BE-4C51-BE68-29319FD57993}" type="pres">
      <dgm:prSet presAssocID="{BBBFC978-0CB1-42B9-BE6A-397C033E6640}" presName="aSpace" presStyleCnt="0"/>
      <dgm:spPr/>
    </dgm:pt>
    <dgm:pt modelId="{C682FE51-EE7D-4E0F-90A9-5678D939238C}" type="pres">
      <dgm:prSet presAssocID="{81E6556F-D7CB-4CFE-AE28-ACD13DE37180}" presName="aNode" presStyleLbl="fgAcc1" presStyleIdx="1" presStyleCnt="9" custScaleX="174695" custLinFactY="-3245" custLinFactNeighborX="-14422" custLinFactNeighborY="-100000">
        <dgm:presLayoutVars>
          <dgm:bulletEnabled val="1"/>
        </dgm:presLayoutVars>
      </dgm:prSet>
      <dgm:spPr/>
      <dgm:t>
        <a:bodyPr/>
        <a:lstStyle/>
        <a:p>
          <a:endParaRPr lang="es-ES"/>
        </a:p>
      </dgm:t>
    </dgm:pt>
    <dgm:pt modelId="{321D3672-48FA-4413-BAD7-51A1347E0C5D}" type="pres">
      <dgm:prSet presAssocID="{81E6556F-D7CB-4CFE-AE28-ACD13DE37180}" presName="aSpace" presStyleCnt="0"/>
      <dgm:spPr/>
    </dgm:pt>
    <dgm:pt modelId="{6B9370EF-547E-4AF5-8DBC-00F0EB6DEFA9}" type="pres">
      <dgm:prSet presAssocID="{8619644E-1274-484B-B989-6BE34D87C843}" presName="aNode" presStyleLbl="fgAcc1" presStyleIdx="2" presStyleCnt="9" custScaleX="174695" custLinFactY="-3245" custLinFactNeighborX="-14422" custLinFactNeighborY="-100000">
        <dgm:presLayoutVars>
          <dgm:bulletEnabled val="1"/>
        </dgm:presLayoutVars>
      </dgm:prSet>
      <dgm:spPr/>
      <dgm:t>
        <a:bodyPr/>
        <a:lstStyle/>
        <a:p>
          <a:endParaRPr lang="es-ES"/>
        </a:p>
      </dgm:t>
    </dgm:pt>
    <dgm:pt modelId="{33603430-F19A-4726-B057-2F653F8185E6}" type="pres">
      <dgm:prSet presAssocID="{8619644E-1274-484B-B989-6BE34D87C843}" presName="aSpace" presStyleCnt="0"/>
      <dgm:spPr/>
    </dgm:pt>
    <dgm:pt modelId="{10BAE2D5-395E-4C3A-BEF5-263DA4DC489B}" type="pres">
      <dgm:prSet presAssocID="{BE0CB1E5-D950-4557-9294-ADAF969A0B85}" presName="aNode" presStyleLbl="fgAcc1" presStyleIdx="3" presStyleCnt="9" custScaleX="174695" custLinFactY="-3245" custLinFactNeighborX="-14422" custLinFactNeighborY="-100000">
        <dgm:presLayoutVars>
          <dgm:bulletEnabled val="1"/>
        </dgm:presLayoutVars>
      </dgm:prSet>
      <dgm:spPr/>
      <dgm:t>
        <a:bodyPr/>
        <a:lstStyle/>
        <a:p>
          <a:endParaRPr lang="es-ES"/>
        </a:p>
      </dgm:t>
    </dgm:pt>
    <dgm:pt modelId="{46F11064-BE46-4018-AAAC-84D3C13FC1D0}" type="pres">
      <dgm:prSet presAssocID="{BE0CB1E5-D950-4557-9294-ADAF969A0B85}" presName="aSpace" presStyleCnt="0"/>
      <dgm:spPr/>
    </dgm:pt>
    <dgm:pt modelId="{661322B0-7EB6-4A17-B9AE-55726BCEDF02}" type="pres">
      <dgm:prSet presAssocID="{BAE7759C-45D1-4AAF-B00B-BD4B529D8BB0}" presName="aNode" presStyleLbl="fgAcc1" presStyleIdx="4" presStyleCnt="9" custScaleX="174695" custLinFactY="-3245" custLinFactNeighborX="-14422" custLinFactNeighborY="-100000">
        <dgm:presLayoutVars>
          <dgm:bulletEnabled val="1"/>
        </dgm:presLayoutVars>
      </dgm:prSet>
      <dgm:spPr/>
      <dgm:t>
        <a:bodyPr/>
        <a:lstStyle/>
        <a:p>
          <a:endParaRPr lang="es-ES"/>
        </a:p>
      </dgm:t>
    </dgm:pt>
    <dgm:pt modelId="{2A284603-7774-466E-8011-CAEF0C4C4520}" type="pres">
      <dgm:prSet presAssocID="{BAE7759C-45D1-4AAF-B00B-BD4B529D8BB0}" presName="aSpace" presStyleCnt="0"/>
      <dgm:spPr/>
    </dgm:pt>
    <dgm:pt modelId="{F2F4094A-AB5B-4857-92AF-143EC0C964CC}" type="pres">
      <dgm:prSet presAssocID="{8595D15F-E5F3-4A15-9106-3837BC6BDFEE}" presName="aNode" presStyleLbl="fgAcc1" presStyleIdx="5" presStyleCnt="9" custScaleX="174695" custLinFactY="-3245" custLinFactNeighborX="-14422" custLinFactNeighborY="-100000">
        <dgm:presLayoutVars>
          <dgm:bulletEnabled val="1"/>
        </dgm:presLayoutVars>
      </dgm:prSet>
      <dgm:spPr/>
      <dgm:t>
        <a:bodyPr/>
        <a:lstStyle/>
        <a:p>
          <a:endParaRPr lang="es-ES"/>
        </a:p>
      </dgm:t>
    </dgm:pt>
    <dgm:pt modelId="{FAA0D36E-797F-4B76-898C-09C4EA7A93E2}" type="pres">
      <dgm:prSet presAssocID="{8595D15F-E5F3-4A15-9106-3837BC6BDFEE}" presName="aSpace" presStyleCnt="0"/>
      <dgm:spPr/>
    </dgm:pt>
    <dgm:pt modelId="{00CCC46C-0C24-46BB-9382-C852614A6A21}" type="pres">
      <dgm:prSet presAssocID="{141563A5-986B-44AB-80B5-E8AB449FB754}" presName="aNode" presStyleLbl="fgAcc1" presStyleIdx="6" presStyleCnt="9" custScaleX="174695" custLinFactY="-3245" custLinFactNeighborX="-14422" custLinFactNeighborY="-100000">
        <dgm:presLayoutVars>
          <dgm:bulletEnabled val="1"/>
        </dgm:presLayoutVars>
      </dgm:prSet>
      <dgm:spPr/>
      <dgm:t>
        <a:bodyPr/>
        <a:lstStyle/>
        <a:p>
          <a:endParaRPr lang="es-ES"/>
        </a:p>
      </dgm:t>
    </dgm:pt>
    <dgm:pt modelId="{B51554E8-C83E-482C-BB2F-3C46D3608DB5}" type="pres">
      <dgm:prSet presAssocID="{141563A5-986B-44AB-80B5-E8AB449FB754}" presName="aSpace" presStyleCnt="0"/>
      <dgm:spPr/>
    </dgm:pt>
    <dgm:pt modelId="{D8DB0CC4-25C0-44EB-9EE6-10CC25084ACC}" type="pres">
      <dgm:prSet presAssocID="{FD9330E4-AB34-44D2-AEAD-075E3B3AD5C0}" presName="aNode" presStyleLbl="fgAcc1" presStyleIdx="7" presStyleCnt="9" custScaleX="174695" custLinFactY="-3245" custLinFactNeighborX="-14422" custLinFactNeighborY="-100000">
        <dgm:presLayoutVars>
          <dgm:bulletEnabled val="1"/>
        </dgm:presLayoutVars>
      </dgm:prSet>
      <dgm:spPr/>
      <dgm:t>
        <a:bodyPr/>
        <a:lstStyle/>
        <a:p>
          <a:endParaRPr lang="es-ES"/>
        </a:p>
      </dgm:t>
    </dgm:pt>
    <dgm:pt modelId="{C61127AF-62F4-4B28-A00D-3410B8AAFEDB}" type="pres">
      <dgm:prSet presAssocID="{FD9330E4-AB34-44D2-AEAD-075E3B3AD5C0}" presName="aSpace" presStyleCnt="0"/>
      <dgm:spPr/>
    </dgm:pt>
    <dgm:pt modelId="{68D3B66F-EF06-46F9-8E81-0178370F2623}" type="pres">
      <dgm:prSet presAssocID="{EBF3EFD4-D1AA-49CD-A475-8EEC0A121791}" presName="aNode" presStyleLbl="fgAcc1" presStyleIdx="8" presStyleCnt="9" custScaleX="174695" custLinFactY="-3245" custLinFactNeighborX="-14420" custLinFactNeighborY="-100000">
        <dgm:presLayoutVars>
          <dgm:bulletEnabled val="1"/>
        </dgm:presLayoutVars>
      </dgm:prSet>
      <dgm:spPr/>
      <dgm:t>
        <a:bodyPr/>
        <a:lstStyle/>
        <a:p>
          <a:endParaRPr lang="es-ES"/>
        </a:p>
      </dgm:t>
    </dgm:pt>
    <dgm:pt modelId="{57D79D58-AD69-4ABD-A1CC-2437F3C24E3E}" type="pres">
      <dgm:prSet presAssocID="{EBF3EFD4-D1AA-49CD-A475-8EEC0A121791}" presName="aSpace" presStyleCnt="0"/>
      <dgm:spPr/>
    </dgm:pt>
  </dgm:ptLst>
  <dgm:cxnLst>
    <dgm:cxn modelId="{2EB9265D-9401-4C5B-B998-DC93C17F3295}" type="presOf" srcId="{FD9330E4-AB34-44D2-AEAD-075E3B3AD5C0}" destId="{D8DB0CC4-25C0-44EB-9EE6-10CC25084ACC}" srcOrd="0" destOrd="0" presId="urn:microsoft.com/office/officeart/2005/8/layout/pyramid2"/>
    <dgm:cxn modelId="{88102B26-54B8-484D-8218-9F9ECD81C70A}" srcId="{17A93FDD-D6AB-4DF6-8C79-B0B267A2EA0D}" destId="{8595D15F-E5F3-4A15-9106-3837BC6BDFEE}" srcOrd="5" destOrd="0" parTransId="{DEA8F06D-0C13-4D6A-8588-BE9860F94D0E}" sibTransId="{396A8E9A-F197-4BBC-994C-46E04B338548}"/>
    <dgm:cxn modelId="{B8EA1FAE-9305-4B20-BBDE-D489458C68B7}" type="presOf" srcId="{BBBFC978-0CB1-42B9-BE6A-397C033E6640}" destId="{0DB4BBD4-4FB3-4683-A85D-C2F443B1F26D}" srcOrd="0" destOrd="0" presId="urn:microsoft.com/office/officeart/2005/8/layout/pyramid2"/>
    <dgm:cxn modelId="{C7C0573C-B9C9-447B-92A2-C2D0FD1C6AC0}" srcId="{17A93FDD-D6AB-4DF6-8C79-B0B267A2EA0D}" destId="{BE0CB1E5-D950-4557-9294-ADAF969A0B85}" srcOrd="3" destOrd="0" parTransId="{45D08BA4-0180-4589-85CF-C1FDD9048B29}" sibTransId="{B931809B-3A36-4350-BF75-99E15F9B2762}"/>
    <dgm:cxn modelId="{B4C134E0-2B53-44BA-BF97-D3A6DE1C00B6}" type="presOf" srcId="{17A93FDD-D6AB-4DF6-8C79-B0B267A2EA0D}" destId="{33270E2F-E861-4BB2-9232-9152B308418E}" srcOrd="0" destOrd="0" presId="urn:microsoft.com/office/officeart/2005/8/layout/pyramid2"/>
    <dgm:cxn modelId="{E32E6D93-D49C-4A16-813A-0686891D27CD}" type="presOf" srcId="{8595D15F-E5F3-4A15-9106-3837BC6BDFEE}" destId="{F2F4094A-AB5B-4857-92AF-143EC0C964CC}" srcOrd="0" destOrd="0" presId="urn:microsoft.com/office/officeart/2005/8/layout/pyramid2"/>
    <dgm:cxn modelId="{8B5EFB60-980E-4EEF-891A-09F5D83F3665}" type="presOf" srcId="{8619644E-1274-484B-B989-6BE34D87C843}" destId="{6B9370EF-547E-4AF5-8DBC-00F0EB6DEFA9}" srcOrd="0" destOrd="0" presId="urn:microsoft.com/office/officeart/2005/8/layout/pyramid2"/>
    <dgm:cxn modelId="{4D9E3038-A528-4185-8C9A-8D01F91F8829}" type="presOf" srcId="{EBF3EFD4-D1AA-49CD-A475-8EEC0A121791}" destId="{68D3B66F-EF06-46F9-8E81-0178370F2623}" srcOrd="0" destOrd="0" presId="urn:microsoft.com/office/officeart/2005/8/layout/pyramid2"/>
    <dgm:cxn modelId="{E725AD83-1460-4017-A0A6-0D68BAA0B8C8}" type="presOf" srcId="{81E6556F-D7CB-4CFE-AE28-ACD13DE37180}" destId="{C682FE51-EE7D-4E0F-90A9-5678D939238C}" srcOrd="0" destOrd="0" presId="urn:microsoft.com/office/officeart/2005/8/layout/pyramid2"/>
    <dgm:cxn modelId="{74A0EC31-515A-40E9-B515-2821F896A341}" srcId="{17A93FDD-D6AB-4DF6-8C79-B0B267A2EA0D}" destId="{BAE7759C-45D1-4AAF-B00B-BD4B529D8BB0}" srcOrd="4" destOrd="0" parTransId="{7BE16DFD-B735-4897-A4C6-6AB8B4650EEA}" sibTransId="{BD8EB577-F60B-47F5-8EA2-19F7BA154ACE}"/>
    <dgm:cxn modelId="{0D8C865C-2C29-4CCA-98A3-A0F33E5D15AC}" srcId="{17A93FDD-D6AB-4DF6-8C79-B0B267A2EA0D}" destId="{BBBFC978-0CB1-42B9-BE6A-397C033E6640}" srcOrd="0" destOrd="0" parTransId="{5A168CB6-5D3A-4C96-9E29-2DA05C9FEC94}" sibTransId="{F8D30AFA-C43E-408D-ACD8-C1D550075704}"/>
    <dgm:cxn modelId="{DEDC5086-98C0-4CCD-9FFB-C31A97C37C91}" srcId="{17A93FDD-D6AB-4DF6-8C79-B0B267A2EA0D}" destId="{141563A5-986B-44AB-80B5-E8AB449FB754}" srcOrd="6" destOrd="0" parTransId="{87789545-7922-436A-ADD3-C2F9CDDBEEA5}" sibTransId="{1C8B2FF0-AAE6-42EF-BB78-C538FA538427}"/>
    <dgm:cxn modelId="{9623C944-AE29-44F4-9BB5-47CB48F5561E}" srcId="{17A93FDD-D6AB-4DF6-8C79-B0B267A2EA0D}" destId="{81E6556F-D7CB-4CFE-AE28-ACD13DE37180}" srcOrd="1" destOrd="0" parTransId="{B7841181-B273-43ED-82FD-FD9854B8DEC7}" sibTransId="{EAC31416-C511-4CFD-A250-C2188C406B03}"/>
    <dgm:cxn modelId="{2764956E-2598-4913-82FE-A3B460622293}" type="presOf" srcId="{BE0CB1E5-D950-4557-9294-ADAF969A0B85}" destId="{10BAE2D5-395E-4C3A-BEF5-263DA4DC489B}" srcOrd="0" destOrd="0" presId="urn:microsoft.com/office/officeart/2005/8/layout/pyramid2"/>
    <dgm:cxn modelId="{F1ACCE5B-002B-4F88-BEA4-85AC88100291}" type="presOf" srcId="{141563A5-986B-44AB-80B5-E8AB449FB754}" destId="{00CCC46C-0C24-46BB-9382-C852614A6A21}" srcOrd="0" destOrd="0" presId="urn:microsoft.com/office/officeart/2005/8/layout/pyramid2"/>
    <dgm:cxn modelId="{F1076D57-3966-4D36-B7CE-5541A103E569}" srcId="{17A93FDD-D6AB-4DF6-8C79-B0B267A2EA0D}" destId="{EBF3EFD4-D1AA-49CD-A475-8EEC0A121791}" srcOrd="8" destOrd="0" parTransId="{33F368A0-6EFB-4F4D-AC71-ECE94580A1DC}" sibTransId="{DDA6920A-7718-4BDB-ADD4-B08E86703243}"/>
    <dgm:cxn modelId="{3AAAD471-4604-441F-81C4-F39D459ED63A}" type="presOf" srcId="{BAE7759C-45D1-4AAF-B00B-BD4B529D8BB0}" destId="{661322B0-7EB6-4A17-B9AE-55726BCEDF02}" srcOrd="0" destOrd="0" presId="urn:microsoft.com/office/officeart/2005/8/layout/pyramid2"/>
    <dgm:cxn modelId="{E13A6BE5-3B74-40BE-B03C-BDBAA2EFB40F}" srcId="{17A93FDD-D6AB-4DF6-8C79-B0B267A2EA0D}" destId="{8619644E-1274-484B-B989-6BE34D87C843}" srcOrd="2" destOrd="0" parTransId="{0DFF51CB-0DF0-4AD4-BD76-FE1694F8505F}" sibTransId="{43B28FBD-CC7C-4F0A-9B81-96ADA321635D}"/>
    <dgm:cxn modelId="{2824A297-9D7D-4AF3-85B1-B6EC6199ED4B}" srcId="{17A93FDD-D6AB-4DF6-8C79-B0B267A2EA0D}" destId="{FD9330E4-AB34-44D2-AEAD-075E3B3AD5C0}" srcOrd="7" destOrd="0" parTransId="{4128374A-408D-4CAB-A196-EB91FB1E9994}" sibTransId="{A4590894-2F97-45B6-B268-00138067F123}"/>
    <dgm:cxn modelId="{EF0A3EAE-72D6-4026-A4D0-1FBC0B47B0BE}" type="presParOf" srcId="{33270E2F-E861-4BB2-9232-9152B308418E}" destId="{C3250487-0844-4E10-AE96-5A6190BAC4C5}" srcOrd="0" destOrd="0" presId="urn:microsoft.com/office/officeart/2005/8/layout/pyramid2"/>
    <dgm:cxn modelId="{591C221F-6D6F-413F-9AD8-381ED0D2D95F}" type="presParOf" srcId="{33270E2F-E861-4BB2-9232-9152B308418E}" destId="{3F9CD277-4D12-4BDE-9489-66851D71727A}" srcOrd="1" destOrd="0" presId="urn:microsoft.com/office/officeart/2005/8/layout/pyramid2"/>
    <dgm:cxn modelId="{09512CF6-A764-4456-A674-B4CF54D46E20}" type="presParOf" srcId="{3F9CD277-4D12-4BDE-9489-66851D71727A}" destId="{0DB4BBD4-4FB3-4683-A85D-C2F443B1F26D}" srcOrd="0" destOrd="0" presId="urn:microsoft.com/office/officeart/2005/8/layout/pyramid2"/>
    <dgm:cxn modelId="{BB79029B-D949-460F-A5F4-701CFF3D852F}" type="presParOf" srcId="{3F9CD277-4D12-4BDE-9489-66851D71727A}" destId="{408965AD-B9BE-4C51-BE68-29319FD57993}" srcOrd="1" destOrd="0" presId="urn:microsoft.com/office/officeart/2005/8/layout/pyramid2"/>
    <dgm:cxn modelId="{DE47F563-6397-4CBC-853E-EF7B251B3014}" type="presParOf" srcId="{3F9CD277-4D12-4BDE-9489-66851D71727A}" destId="{C682FE51-EE7D-4E0F-90A9-5678D939238C}" srcOrd="2" destOrd="0" presId="urn:microsoft.com/office/officeart/2005/8/layout/pyramid2"/>
    <dgm:cxn modelId="{E34963D2-4E36-44EF-A4A4-BF6C0A5EA00E}" type="presParOf" srcId="{3F9CD277-4D12-4BDE-9489-66851D71727A}" destId="{321D3672-48FA-4413-BAD7-51A1347E0C5D}" srcOrd="3" destOrd="0" presId="urn:microsoft.com/office/officeart/2005/8/layout/pyramid2"/>
    <dgm:cxn modelId="{ECD1A268-6113-4988-8EAF-D643DAB6F0A5}" type="presParOf" srcId="{3F9CD277-4D12-4BDE-9489-66851D71727A}" destId="{6B9370EF-547E-4AF5-8DBC-00F0EB6DEFA9}" srcOrd="4" destOrd="0" presId="urn:microsoft.com/office/officeart/2005/8/layout/pyramid2"/>
    <dgm:cxn modelId="{F041F73D-BD56-461A-B677-4BAB4DF41291}" type="presParOf" srcId="{3F9CD277-4D12-4BDE-9489-66851D71727A}" destId="{33603430-F19A-4726-B057-2F653F8185E6}" srcOrd="5" destOrd="0" presId="urn:microsoft.com/office/officeart/2005/8/layout/pyramid2"/>
    <dgm:cxn modelId="{13EA415A-BC1B-4E08-BA5B-79A9D0FBBE3B}" type="presParOf" srcId="{3F9CD277-4D12-4BDE-9489-66851D71727A}" destId="{10BAE2D5-395E-4C3A-BEF5-263DA4DC489B}" srcOrd="6" destOrd="0" presId="urn:microsoft.com/office/officeart/2005/8/layout/pyramid2"/>
    <dgm:cxn modelId="{22395DCA-3FA9-46F1-A097-419349BC0C55}" type="presParOf" srcId="{3F9CD277-4D12-4BDE-9489-66851D71727A}" destId="{46F11064-BE46-4018-AAAC-84D3C13FC1D0}" srcOrd="7" destOrd="0" presId="urn:microsoft.com/office/officeart/2005/8/layout/pyramid2"/>
    <dgm:cxn modelId="{34EBFC8E-0829-4C37-84ED-021102B5BC66}" type="presParOf" srcId="{3F9CD277-4D12-4BDE-9489-66851D71727A}" destId="{661322B0-7EB6-4A17-B9AE-55726BCEDF02}" srcOrd="8" destOrd="0" presId="urn:microsoft.com/office/officeart/2005/8/layout/pyramid2"/>
    <dgm:cxn modelId="{E4F4F6B6-C894-4CDB-8BE6-4EB9AB9901EC}" type="presParOf" srcId="{3F9CD277-4D12-4BDE-9489-66851D71727A}" destId="{2A284603-7774-466E-8011-CAEF0C4C4520}" srcOrd="9" destOrd="0" presId="urn:microsoft.com/office/officeart/2005/8/layout/pyramid2"/>
    <dgm:cxn modelId="{49907AB0-30B6-4F2A-AA62-586CCD30548C}" type="presParOf" srcId="{3F9CD277-4D12-4BDE-9489-66851D71727A}" destId="{F2F4094A-AB5B-4857-92AF-143EC0C964CC}" srcOrd="10" destOrd="0" presId="urn:microsoft.com/office/officeart/2005/8/layout/pyramid2"/>
    <dgm:cxn modelId="{15E46FA1-F4FF-40CD-A6CF-97C842D9155D}" type="presParOf" srcId="{3F9CD277-4D12-4BDE-9489-66851D71727A}" destId="{FAA0D36E-797F-4B76-898C-09C4EA7A93E2}" srcOrd="11" destOrd="0" presId="urn:microsoft.com/office/officeart/2005/8/layout/pyramid2"/>
    <dgm:cxn modelId="{C7EE25D5-D14F-4555-9FCD-DC129DA202B1}" type="presParOf" srcId="{3F9CD277-4D12-4BDE-9489-66851D71727A}" destId="{00CCC46C-0C24-46BB-9382-C852614A6A21}" srcOrd="12" destOrd="0" presId="urn:microsoft.com/office/officeart/2005/8/layout/pyramid2"/>
    <dgm:cxn modelId="{31035AA8-FC0A-4BDD-848B-05B0B5F30618}" type="presParOf" srcId="{3F9CD277-4D12-4BDE-9489-66851D71727A}" destId="{B51554E8-C83E-482C-BB2F-3C46D3608DB5}" srcOrd="13" destOrd="0" presId="urn:microsoft.com/office/officeart/2005/8/layout/pyramid2"/>
    <dgm:cxn modelId="{BA473B3C-2BAD-4C17-B9F0-4F4A7077445F}" type="presParOf" srcId="{3F9CD277-4D12-4BDE-9489-66851D71727A}" destId="{D8DB0CC4-25C0-44EB-9EE6-10CC25084ACC}" srcOrd="14" destOrd="0" presId="urn:microsoft.com/office/officeart/2005/8/layout/pyramid2"/>
    <dgm:cxn modelId="{FF239B3B-CFE4-4AAE-AEB0-5D9A9DD72C8E}" type="presParOf" srcId="{3F9CD277-4D12-4BDE-9489-66851D71727A}" destId="{C61127AF-62F4-4B28-A00D-3410B8AAFEDB}" srcOrd="15" destOrd="0" presId="urn:microsoft.com/office/officeart/2005/8/layout/pyramid2"/>
    <dgm:cxn modelId="{899078D6-F817-4670-AEC2-1D79B47D93D0}" type="presParOf" srcId="{3F9CD277-4D12-4BDE-9489-66851D71727A}" destId="{68D3B66F-EF06-46F9-8E81-0178370F2623}" srcOrd="16" destOrd="0" presId="urn:microsoft.com/office/officeart/2005/8/layout/pyramid2"/>
    <dgm:cxn modelId="{008630C6-009E-4504-A519-67746998EB34}" type="presParOf" srcId="{3F9CD277-4D12-4BDE-9489-66851D71727A}" destId="{57D79D58-AD69-4ABD-A1CC-2437F3C24E3E}" srcOrd="1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ACAFA7-2E86-41A0-8E0B-02E7573E408F}"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s-ES"/>
        </a:p>
      </dgm:t>
    </dgm:pt>
    <dgm:pt modelId="{2C38969C-7BCD-42F6-9BB3-45C8E6507598}">
      <dgm:prSet phldrT="[Text]" custT="1"/>
      <dgm:spPr/>
      <dgm:t>
        <a:bodyPr/>
        <a:lstStyle/>
        <a:p>
          <a:pPr algn="just"/>
          <a:r>
            <a:rPr lang="es-ES" sz="1800" dirty="0"/>
            <a:t>GENERAL: Normativa aplicable a nivel nacional de forma general</a:t>
          </a:r>
        </a:p>
      </dgm:t>
    </dgm:pt>
    <dgm:pt modelId="{77427127-E716-421B-8D42-26B4FA6CAE71}" type="parTrans" cxnId="{B7327E29-1A80-4429-978B-1899FC1E3ACD}">
      <dgm:prSet/>
      <dgm:spPr/>
      <dgm:t>
        <a:bodyPr/>
        <a:lstStyle/>
        <a:p>
          <a:endParaRPr lang="es-ES" sz="1800">
            <a:solidFill>
              <a:schemeClr val="tx1"/>
            </a:solidFill>
          </a:endParaRPr>
        </a:p>
      </dgm:t>
    </dgm:pt>
    <dgm:pt modelId="{06D346E2-1DAE-48F1-A6B3-B96FA4B905FD}" type="sibTrans" cxnId="{B7327E29-1A80-4429-978B-1899FC1E3ACD}">
      <dgm:prSet/>
      <dgm:spPr/>
      <dgm:t>
        <a:bodyPr/>
        <a:lstStyle/>
        <a:p>
          <a:endParaRPr lang="es-ES" sz="1800">
            <a:solidFill>
              <a:schemeClr val="tx1"/>
            </a:solidFill>
          </a:endParaRPr>
        </a:p>
      </dgm:t>
    </dgm:pt>
    <dgm:pt modelId="{EFF92AE1-62BB-4CFF-862F-99D55C0C1E0C}">
      <dgm:prSet phldrT="[Text]" custT="1"/>
      <dgm:spPr/>
      <dgm:t>
        <a:bodyPr/>
        <a:lstStyle/>
        <a:p>
          <a:pPr algn="just"/>
          <a:r>
            <a:rPr lang="es-ES" sz="1800" dirty="0"/>
            <a:t>COMPLEMENTARIO: Normativa que se toma en cuenta como parte de la gestión socioambiental y operación de un proyecto, como apoyo o soporte</a:t>
          </a:r>
        </a:p>
      </dgm:t>
    </dgm:pt>
    <dgm:pt modelId="{C5352091-88FD-4DB4-BA19-F6783B1A0A3C}" type="parTrans" cxnId="{49252924-6B3C-4350-B610-656C8E4A39CC}">
      <dgm:prSet/>
      <dgm:spPr/>
      <dgm:t>
        <a:bodyPr/>
        <a:lstStyle/>
        <a:p>
          <a:endParaRPr lang="es-ES" sz="1800">
            <a:solidFill>
              <a:schemeClr val="tx1"/>
            </a:solidFill>
          </a:endParaRPr>
        </a:p>
      </dgm:t>
    </dgm:pt>
    <dgm:pt modelId="{831B9DE1-9124-45FD-9BE7-8C2F817B23B2}" type="sibTrans" cxnId="{49252924-6B3C-4350-B610-656C8E4A39CC}">
      <dgm:prSet/>
      <dgm:spPr/>
      <dgm:t>
        <a:bodyPr/>
        <a:lstStyle/>
        <a:p>
          <a:endParaRPr lang="es-ES" sz="1800">
            <a:solidFill>
              <a:schemeClr val="tx1"/>
            </a:solidFill>
          </a:endParaRPr>
        </a:p>
      </dgm:t>
    </dgm:pt>
    <dgm:pt modelId="{9D39B584-B4B2-42C3-BD82-AE60A3B97A3C}">
      <dgm:prSet phldrT="[Text]" custT="1"/>
      <dgm:spPr/>
      <dgm:t>
        <a:bodyPr/>
        <a:lstStyle/>
        <a:p>
          <a:pPr algn="just"/>
          <a:r>
            <a:rPr lang="es-ES" sz="1800" dirty="0"/>
            <a:t>ESPECÍFICO: Normativa aplicable específicamente a un área o sector, así como para la jurisdicción donde se encuentra o se instalará un proyecto o actividad </a:t>
          </a:r>
        </a:p>
      </dgm:t>
    </dgm:pt>
    <dgm:pt modelId="{5792804C-CF5E-4F02-B3E3-927ECFFAEBE2}" type="sibTrans" cxnId="{BD84CBE5-6031-4D8F-AD29-0C10A5BA72BD}">
      <dgm:prSet/>
      <dgm:spPr/>
      <dgm:t>
        <a:bodyPr/>
        <a:lstStyle/>
        <a:p>
          <a:endParaRPr lang="es-ES" sz="1800">
            <a:solidFill>
              <a:schemeClr val="tx1"/>
            </a:solidFill>
          </a:endParaRPr>
        </a:p>
      </dgm:t>
    </dgm:pt>
    <dgm:pt modelId="{5E3DF683-3474-4D1A-A39C-801D7B236035}" type="parTrans" cxnId="{BD84CBE5-6031-4D8F-AD29-0C10A5BA72BD}">
      <dgm:prSet/>
      <dgm:spPr/>
      <dgm:t>
        <a:bodyPr/>
        <a:lstStyle/>
        <a:p>
          <a:endParaRPr lang="es-ES" sz="1800">
            <a:solidFill>
              <a:schemeClr val="tx1"/>
            </a:solidFill>
          </a:endParaRPr>
        </a:p>
      </dgm:t>
    </dgm:pt>
    <dgm:pt modelId="{2462E1F1-3C0F-4CB8-BBEE-032E9D90E7C3}" type="pres">
      <dgm:prSet presAssocID="{A0ACAFA7-2E86-41A0-8E0B-02E7573E408F}" presName="linear" presStyleCnt="0">
        <dgm:presLayoutVars>
          <dgm:dir/>
          <dgm:animLvl val="lvl"/>
          <dgm:resizeHandles val="exact"/>
        </dgm:presLayoutVars>
      </dgm:prSet>
      <dgm:spPr/>
      <dgm:t>
        <a:bodyPr/>
        <a:lstStyle/>
        <a:p>
          <a:endParaRPr lang="es-ES"/>
        </a:p>
      </dgm:t>
    </dgm:pt>
    <dgm:pt modelId="{B3FEDB4F-FCC2-49B4-BE06-CCF107614948}" type="pres">
      <dgm:prSet presAssocID="{2C38969C-7BCD-42F6-9BB3-45C8E6507598}" presName="parentLin" presStyleCnt="0"/>
      <dgm:spPr/>
      <dgm:t>
        <a:bodyPr/>
        <a:lstStyle/>
        <a:p>
          <a:endParaRPr lang="es-ES"/>
        </a:p>
      </dgm:t>
    </dgm:pt>
    <dgm:pt modelId="{9746F28A-A3A9-4B03-BB5B-42F8CEBC102F}" type="pres">
      <dgm:prSet presAssocID="{2C38969C-7BCD-42F6-9BB3-45C8E6507598}" presName="parentLeftMargin" presStyleLbl="node1" presStyleIdx="0" presStyleCnt="3"/>
      <dgm:spPr/>
      <dgm:t>
        <a:bodyPr/>
        <a:lstStyle/>
        <a:p>
          <a:endParaRPr lang="es-ES"/>
        </a:p>
      </dgm:t>
    </dgm:pt>
    <dgm:pt modelId="{551D07C4-8F9D-4588-9423-1C867E665C74}" type="pres">
      <dgm:prSet presAssocID="{2C38969C-7BCD-42F6-9BB3-45C8E6507598}" presName="parentText" presStyleLbl="node1" presStyleIdx="0" presStyleCnt="3" custScaleX="121272">
        <dgm:presLayoutVars>
          <dgm:chMax val="0"/>
          <dgm:bulletEnabled val="1"/>
        </dgm:presLayoutVars>
      </dgm:prSet>
      <dgm:spPr/>
      <dgm:t>
        <a:bodyPr/>
        <a:lstStyle/>
        <a:p>
          <a:endParaRPr lang="es-ES"/>
        </a:p>
      </dgm:t>
    </dgm:pt>
    <dgm:pt modelId="{770C9BB0-65D2-4D02-98D6-593BF4E45DB7}" type="pres">
      <dgm:prSet presAssocID="{2C38969C-7BCD-42F6-9BB3-45C8E6507598}" presName="negativeSpace" presStyleCnt="0"/>
      <dgm:spPr/>
      <dgm:t>
        <a:bodyPr/>
        <a:lstStyle/>
        <a:p>
          <a:endParaRPr lang="es-ES"/>
        </a:p>
      </dgm:t>
    </dgm:pt>
    <dgm:pt modelId="{4C18A045-3896-4680-BCE0-7EAF8C8C2CCF}" type="pres">
      <dgm:prSet presAssocID="{2C38969C-7BCD-42F6-9BB3-45C8E6507598}" presName="childText" presStyleLbl="conFgAcc1" presStyleIdx="0" presStyleCnt="3">
        <dgm:presLayoutVars>
          <dgm:bulletEnabled val="1"/>
        </dgm:presLayoutVars>
      </dgm:prSet>
      <dgm:spPr/>
      <dgm:t>
        <a:bodyPr/>
        <a:lstStyle/>
        <a:p>
          <a:endParaRPr lang="es-ES"/>
        </a:p>
      </dgm:t>
    </dgm:pt>
    <dgm:pt modelId="{098F50F7-AE5C-45CD-B2AC-9F81F4B2DFE3}" type="pres">
      <dgm:prSet presAssocID="{06D346E2-1DAE-48F1-A6B3-B96FA4B905FD}" presName="spaceBetweenRectangles" presStyleCnt="0"/>
      <dgm:spPr/>
      <dgm:t>
        <a:bodyPr/>
        <a:lstStyle/>
        <a:p>
          <a:endParaRPr lang="es-ES"/>
        </a:p>
      </dgm:t>
    </dgm:pt>
    <dgm:pt modelId="{8CAB9787-7A4E-46D8-A832-FC94313365AB}" type="pres">
      <dgm:prSet presAssocID="{9D39B584-B4B2-42C3-BD82-AE60A3B97A3C}" presName="parentLin" presStyleCnt="0"/>
      <dgm:spPr/>
      <dgm:t>
        <a:bodyPr/>
        <a:lstStyle/>
        <a:p>
          <a:endParaRPr lang="es-ES"/>
        </a:p>
      </dgm:t>
    </dgm:pt>
    <dgm:pt modelId="{ABC03F60-05B0-4DD4-B110-B15B5D5BEC88}" type="pres">
      <dgm:prSet presAssocID="{9D39B584-B4B2-42C3-BD82-AE60A3B97A3C}" presName="parentLeftMargin" presStyleLbl="node1" presStyleIdx="0" presStyleCnt="3"/>
      <dgm:spPr/>
      <dgm:t>
        <a:bodyPr/>
        <a:lstStyle/>
        <a:p>
          <a:endParaRPr lang="es-ES"/>
        </a:p>
      </dgm:t>
    </dgm:pt>
    <dgm:pt modelId="{EE7890D7-86F4-4CD1-BB1A-ACADCF10D3CF}" type="pres">
      <dgm:prSet presAssocID="{9D39B584-B4B2-42C3-BD82-AE60A3B97A3C}" presName="parentText" presStyleLbl="node1" presStyleIdx="1" presStyleCnt="3" custScaleX="121272">
        <dgm:presLayoutVars>
          <dgm:chMax val="0"/>
          <dgm:bulletEnabled val="1"/>
        </dgm:presLayoutVars>
      </dgm:prSet>
      <dgm:spPr/>
      <dgm:t>
        <a:bodyPr/>
        <a:lstStyle/>
        <a:p>
          <a:endParaRPr lang="es-ES"/>
        </a:p>
      </dgm:t>
    </dgm:pt>
    <dgm:pt modelId="{47917FD4-18A8-4F87-AFAB-647C1C0BAC70}" type="pres">
      <dgm:prSet presAssocID="{9D39B584-B4B2-42C3-BD82-AE60A3B97A3C}" presName="negativeSpace" presStyleCnt="0"/>
      <dgm:spPr/>
      <dgm:t>
        <a:bodyPr/>
        <a:lstStyle/>
        <a:p>
          <a:endParaRPr lang="es-ES"/>
        </a:p>
      </dgm:t>
    </dgm:pt>
    <dgm:pt modelId="{72E4A74B-0008-4356-88F4-796B6EBDCD40}" type="pres">
      <dgm:prSet presAssocID="{9D39B584-B4B2-42C3-BD82-AE60A3B97A3C}" presName="childText" presStyleLbl="conFgAcc1" presStyleIdx="1" presStyleCnt="3">
        <dgm:presLayoutVars>
          <dgm:bulletEnabled val="1"/>
        </dgm:presLayoutVars>
      </dgm:prSet>
      <dgm:spPr/>
      <dgm:t>
        <a:bodyPr/>
        <a:lstStyle/>
        <a:p>
          <a:endParaRPr lang="es-ES"/>
        </a:p>
      </dgm:t>
    </dgm:pt>
    <dgm:pt modelId="{49AC89F8-AE3E-4474-9314-8A963E724CEE}" type="pres">
      <dgm:prSet presAssocID="{5792804C-CF5E-4F02-B3E3-927ECFFAEBE2}" presName="spaceBetweenRectangles" presStyleCnt="0"/>
      <dgm:spPr/>
      <dgm:t>
        <a:bodyPr/>
        <a:lstStyle/>
        <a:p>
          <a:endParaRPr lang="es-ES"/>
        </a:p>
      </dgm:t>
    </dgm:pt>
    <dgm:pt modelId="{CBB7FF14-B87A-4585-9F27-840DA075CACF}" type="pres">
      <dgm:prSet presAssocID="{EFF92AE1-62BB-4CFF-862F-99D55C0C1E0C}" presName="parentLin" presStyleCnt="0"/>
      <dgm:spPr/>
      <dgm:t>
        <a:bodyPr/>
        <a:lstStyle/>
        <a:p>
          <a:endParaRPr lang="es-ES"/>
        </a:p>
      </dgm:t>
    </dgm:pt>
    <dgm:pt modelId="{149C7A28-E52E-4038-BF4A-8D498E09095A}" type="pres">
      <dgm:prSet presAssocID="{EFF92AE1-62BB-4CFF-862F-99D55C0C1E0C}" presName="parentLeftMargin" presStyleLbl="node1" presStyleIdx="1" presStyleCnt="3"/>
      <dgm:spPr/>
      <dgm:t>
        <a:bodyPr/>
        <a:lstStyle/>
        <a:p>
          <a:endParaRPr lang="es-ES"/>
        </a:p>
      </dgm:t>
    </dgm:pt>
    <dgm:pt modelId="{F43A06D9-012E-43FA-9F33-84D250B2DE51}" type="pres">
      <dgm:prSet presAssocID="{EFF92AE1-62BB-4CFF-862F-99D55C0C1E0C}" presName="parentText" presStyleLbl="node1" presStyleIdx="2" presStyleCnt="3" custScaleX="121272">
        <dgm:presLayoutVars>
          <dgm:chMax val="0"/>
          <dgm:bulletEnabled val="1"/>
        </dgm:presLayoutVars>
      </dgm:prSet>
      <dgm:spPr/>
      <dgm:t>
        <a:bodyPr/>
        <a:lstStyle/>
        <a:p>
          <a:endParaRPr lang="es-ES"/>
        </a:p>
      </dgm:t>
    </dgm:pt>
    <dgm:pt modelId="{63188367-2C9D-4A18-89A3-4C6CB09D35F0}" type="pres">
      <dgm:prSet presAssocID="{EFF92AE1-62BB-4CFF-862F-99D55C0C1E0C}" presName="negativeSpace" presStyleCnt="0"/>
      <dgm:spPr/>
      <dgm:t>
        <a:bodyPr/>
        <a:lstStyle/>
        <a:p>
          <a:endParaRPr lang="es-ES"/>
        </a:p>
      </dgm:t>
    </dgm:pt>
    <dgm:pt modelId="{298E0C77-9B8B-477F-8263-65680363F0B3}" type="pres">
      <dgm:prSet presAssocID="{EFF92AE1-62BB-4CFF-862F-99D55C0C1E0C}" presName="childText" presStyleLbl="conFgAcc1" presStyleIdx="2" presStyleCnt="3" custLinFactNeighborX="0">
        <dgm:presLayoutVars>
          <dgm:bulletEnabled val="1"/>
        </dgm:presLayoutVars>
      </dgm:prSet>
      <dgm:spPr/>
      <dgm:t>
        <a:bodyPr/>
        <a:lstStyle/>
        <a:p>
          <a:endParaRPr lang="es-ES"/>
        </a:p>
      </dgm:t>
    </dgm:pt>
  </dgm:ptLst>
  <dgm:cxnLst>
    <dgm:cxn modelId="{BD84CBE5-6031-4D8F-AD29-0C10A5BA72BD}" srcId="{A0ACAFA7-2E86-41A0-8E0B-02E7573E408F}" destId="{9D39B584-B4B2-42C3-BD82-AE60A3B97A3C}" srcOrd="1" destOrd="0" parTransId="{5E3DF683-3474-4D1A-A39C-801D7B236035}" sibTransId="{5792804C-CF5E-4F02-B3E3-927ECFFAEBE2}"/>
    <dgm:cxn modelId="{3B9AA752-AEF2-41C3-95FE-59BDBEC3B1CA}" type="presOf" srcId="{A0ACAFA7-2E86-41A0-8E0B-02E7573E408F}" destId="{2462E1F1-3C0F-4CB8-BBEE-032E9D90E7C3}" srcOrd="0" destOrd="0" presId="urn:microsoft.com/office/officeart/2005/8/layout/list1"/>
    <dgm:cxn modelId="{B1065F66-F33B-4521-A81B-3DDFE6DF2DAF}" type="presOf" srcId="{2C38969C-7BCD-42F6-9BB3-45C8E6507598}" destId="{551D07C4-8F9D-4588-9423-1C867E665C74}" srcOrd="1" destOrd="0" presId="urn:microsoft.com/office/officeart/2005/8/layout/list1"/>
    <dgm:cxn modelId="{6BA1B3D0-2BB5-471A-AF18-AB8202493167}" type="presOf" srcId="{EFF92AE1-62BB-4CFF-862F-99D55C0C1E0C}" destId="{149C7A28-E52E-4038-BF4A-8D498E09095A}" srcOrd="0" destOrd="0" presId="urn:microsoft.com/office/officeart/2005/8/layout/list1"/>
    <dgm:cxn modelId="{CF87B906-70E3-4AE9-8335-D07D67BC0EB0}" type="presOf" srcId="{9D39B584-B4B2-42C3-BD82-AE60A3B97A3C}" destId="{ABC03F60-05B0-4DD4-B110-B15B5D5BEC88}" srcOrd="0" destOrd="0" presId="urn:microsoft.com/office/officeart/2005/8/layout/list1"/>
    <dgm:cxn modelId="{B7327E29-1A80-4429-978B-1899FC1E3ACD}" srcId="{A0ACAFA7-2E86-41A0-8E0B-02E7573E408F}" destId="{2C38969C-7BCD-42F6-9BB3-45C8E6507598}" srcOrd="0" destOrd="0" parTransId="{77427127-E716-421B-8D42-26B4FA6CAE71}" sibTransId="{06D346E2-1DAE-48F1-A6B3-B96FA4B905FD}"/>
    <dgm:cxn modelId="{72FC71F9-D606-40BF-91DC-DFC81BB5F3A5}" type="presOf" srcId="{2C38969C-7BCD-42F6-9BB3-45C8E6507598}" destId="{9746F28A-A3A9-4B03-BB5B-42F8CEBC102F}" srcOrd="0" destOrd="0" presId="urn:microsoft.com/office/officeart/2005/8/layout/list1"/>
    <dgm:cxn modelId="{49252924-6B3C-4350-B610-656C8E4A39CC}" srcId="{A0ACAFA7-2E86-41A0-8E0B-02E7573E408F}" destId="{EFF92AE1-62BB-4CFF-862F-99D55C0C1E0C}" srcOrd="2" destOrd="0" parTransId="{C5352091-88FD-4DB4-BA19-F6783B1A0A3C}" sibTransId="{831B9DE1-9124-45FD-9BE7-8C2F817B23B2}"/>
    <dgm:cxn modelId="{8325131A-4924-47DD-AF34-E1BE2BDEB56F}" type="presOf" srcId="{9D39B584-B4B2-42C3-BD82-AE60A3B97A3C}" destId="{EE7890D7-86F4-4CD1-BB1A-ACADCF10D3CF}" srcOrd="1" destOrd="0" presId="urn:microsoft.com/office/officeart/2005/8/layout/list1"/>
    <dgm:cxn modelId="{AA9518CA-8E9F-413F-9631-AEE4D11B6FB8}" type="presOf" srcId="{EFF92AE1-62BB-4CFF-862F-99D55C0C1E0C}" destId="{F43A06D9-012E-43FA-9F33-84D250B2DE51}" srcOrd="1" destOrd="0" presId="urn:microsoft.com/office/officeart/2005/8/layout/list1"/>
    <dgm:cxn modelId="{60F2815D-82B5-48E6-A48B-2B4B998EDD14}" type="presParOf" srcId="{2462E1F1-3C0F-4CB8-BBEE-032E9D90E7C3}" destId="{B3FEDB4F-FCC2-49B4-BE06-CCF107614948}" srcOrd="0" destOrd="0" presId="urn:microsoft.com/office/officeart/2005/8/layout/list1"/>
    <dgm:cxn modelId="{3E923BCF-34A1-4456-926D-B2887B40B589}" type="presParOf" srcId="{B3FEDB4F-FCC2-49B4-BE06-CCF107614948}" destId="{9746F28A-A3A9-4B03-BB5B-42F8CEBC102F}" srcOrd="0" destOrd="0" presId="urn:microsoft.com/office/officeart/2005/8/layout/list1"/>
    <dgm:cxn modelId="{7C16C568-453F-4F96-AC77-3457ACC4625A}" type="presParOf" srcId="{B3FEDB4F-FCC2-49B4-BE06-CCF107614948}" destId="{551D07C4-8F9D-4588-9423-1C867E665C74}" srcOrd="1" destOrd="0" presId="urn:microsoft.com/office/officeart/2005/8/layout/list1"/>
    <dgm:cxn modelId="{521DC568-F16C-42F3-8364-2CE04F205EAE}" type="presParOf" srcId="{2462E1F1-3C0F-4CB8-BBEE-032E9D90E7C3}" destId="{770C9BB0-65D2-4D02-98D6-593BF4E45DB7}" srcOrd="1" destOrd="0" presId="urn:microsoft.com/office/officeart/2005/8/layout/list1"/>
    <dgm:cxn modelId="{8C4BC855-477A-4ED0-BD3C-6AA687C278C0}" type="presParOf" srcId="{2462E1F1-3C0F-4CB8-BBEE-032E9D90E7C3}" destId="{4C18A045-3896-4680-BCE0-7EAF8C8C2CCF}" srcOrd="2" destOrd="0" presId="urn:microsoft.com/office/officeart/2005/8/layout/list1"/>
    <dgm:cxn modelId="{172AFAD0-0690-4EFB-848D-D6EA03B23DC3}" type="presParOf" srcId="{2462E1F1-3C0F-4CB8-BBEE-032E9D90E7C3}" destId="{098F50F7-AE5C-45CD-B2AC-9F81F4B2DFE3}" srcOrd="3" destOrd="0" presId="urn:microsoft.com/office/officeart/2005/8/layout/list1"/>
    <dgm:cxn modelId="{F074E2BC-4E78-4CC9-B887-416660F1B3E2}" type="presParOf" srcId="{2462E1F1-3C0F-4CB8-BBEE-032E9D90E7C3}" destId="{8CAB9787-7A4E-46D8-A832-FC94313365AB}" srcOrd="4" destOrd="0" presId="urn:microsoft.com/office/officeart/2005/8/layout/list1"/>
    <dgm:cxn modelId="{ED96A465-004C-4121-B7AD-681A32068C8C}" type="presParOf" srcId="{8CAB9787-7A4E-46D8-A832-FC94313365AB}" destId="{ABC03F60-05B0-4DD4-B110-B15B5D5BEC88}" srcOrd="0" destOrd="0" presId="urn:microsoft.com/office/officeart/2005/8/layout/list1"/>
    <dgm:cxn modelId="{AE2C9F3C-DAE4-4F0F-8225-A14FB978BEBA}" type="presParOf" srcId="{8CAB9787-7A4E-46D8-A832-FC94313365AB}" destId="{EE7890D7-86F4-4CD1-BB1A-ACADCF10D3CF}" srcOrd="1" destOrd="0" presId="urn:microsoft.com/office/officeart/2005/8/layout/list1"/>
    <dgm:cxn modelId="{BA1ACAC4-33A6-4A7D-9D34-0045217FD7DC}" type="presParOf" srcId="{2462E1F1-3C0F-4CB8-BBEE-032E9D90E7C3}" destId="{47917FD4-18A8-4F87-AFAB-647C1C0BAC70}" srcOrd="5" destOrd="0" presId="urn:microsoft.com/office/officeart/2005/8/layout/list1"/>
    <dgm:cxn modelId="{AF03932B-91B2-4E30-8E75-512C2EA16642}" type="presParOf" srcId="{2462E1F1-3C0F-4CB8-BBEE-032E9D90E7C3}" destId="{72E4A74B-0008-4356-88F4-796B6EBDCD40}" srcOrd="6" destOrd="0" presId="urn:microsoft.com/office/officeart/2005/8/layout/list1"/>
    <dgm:cxn modelId="{5894978F-1166-46E9-B659-ADF29A39C42D}" type="presParOf" srcId="{2462E1F1-3C0F-4CB8-BBEE-032E9D90E7C3}" destId="{49AC89F8-AE3E-4474-9314-8A963E724CEE}" srcOrd="7" destOrd="0" presId="urn:microsoft.com/office/officeart/2005/8/layout/list1"/>
    <dgm:cxn modelId="{0513E5C8-993C-4046-9465-ABFD34D13D48}" type="presParOf" srcId="{2462E1F1-3C0F-4CB8-BBEE-032E9D90E7C3}" destId="{CBB7FF14-B87A-4585-9F27-840DA075CACF}" srcOrd="8" destOrd="0" presId="urn:microsoft.com/office/officeart/2005/8/layout/list1"/>
    <dgm:cxn modelId="{9991BC68-2BCB-43E0-9079-A32A6B9FB262}" type="presParOf" srcId="{CBB7FF14-B87A-4585-9F27-840DA075CACF}" destId="{149C7A28-E52E-4038-BF4A-8D498E09095A}" srcOrd="0" destOrd="0" presId="urn:microsoft.com/office/officeart/2005/8/layout/list1"/>
    <dgm:cxn modelId="{E4195868-F8CD-4E98-BD53-224917C9E00D}" type="presParOf" srcId="{CBB7FF14-B87A-4585-9F27-840DA075CACF}" destId="{F43A06D9-012E-43FA-9F33-84D250B2DE51}" srcOrd="1" destOrd="0" presId="urn:microsoft.com/office/officeart/2005/8/layout/list1"/>
    <dgm:cxn modelId="{587C7405-CCBD-472A-BFCD-60F9B4712A8D}" type="presParOf" srcId="{2462E1F1-3C0F-4CB8-BBEE-032E9D90E7C3}" destId="{63188367-2C9D-4A18-89A3-4C6CB09D35F0}" srcOrd="9" destOrd="0" presId="urn:microsoft.com/office/officeart/2005/8/layout/list1"/>
    <dgm:cxn modelId="{107F0003-68A8-443F-8251-4DC3DDFB6AFA}" type="presParOf" srcId="{2462E1F1-3C0F-4CB8-BBEE-032E9D90E7C3}" destId="{298E0C77-9B8B-477F-8263-65680363F0B3}"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3955510-787D-4DC8-B58C-FBF55AF8E662}" type="doc">
      <dgm:prSet loTypeId="urn:microsoft.com/office/officeart/2005/8/layout/hierarchy2" loCatId="hierarchy" qsTypeId="urn:microsoft.com/office/officeart/2005/8/quickstyle/simple1" qsCatId="simple" csTypeId="urn:microsoft.com/office/officeart/2005/8/colors/accent1_1" csCatId="accent1" phldr="1"/>
      <dgm:spPr/>
      <dgm:t>
        <a:bodyPr/>
        <a:lstStyle/>
        <a:p>
          <a:endParaRPr lang="en-US"/>
        </a:p>
      </dgm:t>
    </dgm:pt>
    <dgm:pt modelId="{FEEC0E10-9B78-4F44-BD38-E10671CD9F7B}">
      <dgm:prSet phldrT="[Text]" custT="1"/>
      <dgm:spPr/>
      <dgm:t>
        <a:bodyPr/>
        <a:lstStyle/>
        <a:p>
          <a:r>
            <a:rPr lang="es-EC" sz="1500" noProof="0" dirty="0">
              <a:latin typeface="Arial" panose="020B0604020202020204" pitchFamily="34" charset="0"/>
              <a:cs typeface="Arial" panose="020B0604020202020204" pitchFamily="34" charset="0"/>
            </a:rPr>
            <a:t>Ministerio</a:t>
          </a:r>
          <a:r>
            <a:rPr lang="en-US" sz="1500" dirty="0">
              <a:latin typeface="Arial" panose="020B0604020202020204" pitchFamily="34" charset="0"/>
              <a:cs typeface="Arial" panose="020B0604020202020204" pitchFamily="34" charset="0"/>
            </a:rPr>
            <a:t> del </a:t>
          </a:r>
          <a:r>
            <a:rPr lang="es-EC" sz="1500" noProof="0" dirty="0">
              <a:latin typeface="Arial" panose="020B0604020202020204" pitchFamily="34" charset="0"/>
              <a:cs typeface="Arial" panose="020B0604020202020204" pitchFamily="34" charset="0"/>
            </a:rPr>
            <a:t>Ambiente y Agua - MAAE</a:t>
          </a:r>
        </a:p>
        <a:p>
          <a:r>
            <a:rPr lang="es-EC" sz="1500" noProof="0" dirty="0">
              <a:latin typeface="Arial" panose="020B0604020202020204" pitchFamily="34" charset="0"/>
              <a:cs typeface="Arial" panose="020B0604020202020204" pitchFamily="34" charset="0"/>
            </a:rPr>
            <a:t>Autoridad</a:t>
          </a:r>
          <a:r>
            <a:rPr lang="en-US" sz="1500" noProof="0" dirty="0">
              <a:latin typeface="Arial" panose="020B0604020202020204" pitchFamily="34" charset="0"/>
              <a:cs typeface="Arial" panose="020B0604020202020204" pitchFamily="34" charset="0"/>
            </a:rPr>
            <a:t> Ambiental Nacional</a:t>
          </a:r>
        </a:p>
        <a:p>
          <a:r>
            <a:rPr lang="es-EC" sz="1500" noProof="0" dirty="0">
              <a:latin typeface="Arial" panose="020B0604020202020204" pitchFamily="34" charset="0"/>
              <a:cs typeface="Arial" panose="020B0604020202020204" pitchFamily="34" charset="0"/>
            </a:rPr>
            <a:t>Coordinadora</a:t>
          </a:r>
          <a:r>
            <a:rPr lang="en-US" sz="1500" noProof="0" dirty="0">
              <a:latin typeface="Arial" panose="020B0604020202020204" pitchFamily="34" charset="0"/>
              <a:cs typeface="Arial" panose="020B0604020202020204" pitchFamily="34" charset="0"/>
            </a:rPr>
            <a:t> del SNDGA</a:t>
          </a:r>
        </a:p>
        <a:p>
          <a:r>
            <a:rPr lang="es-EC" sz="1500" noProof="0" dirty="0">
              <a:latin typeface="Arial" panose="020B0604020202020204" pitchFamily="34" charset="0"/>
              <a:cs typeface="Arial" panose="020B0604020202020204" pitchFamily="34" charset="0"/>
            </a:rPr>
            <a:t>Competencia</a:t>
          </a:r>
          <a:r>
            <a:rPr lang="en-US" sz="1500" noProof="0" dirty="0">
              <a:latin typeface="Arial" panose="020B0604020202020204" pitchFamily="34" charset="0"/>
              <a:cs typeface="Arial" panose="020B0604020202020204" pitchFamily="34" charset="0"/>
            </a:rPr>
            <a:t> para </a:t>
          </a:r>
          <a:r>
            <a:rPr lang="es-EC" sz="1500" noProof="0" dirty="0">
              <a:latin typeface="Arial" panose="020B0604020202020204" pitchFamily="34" charset="0"/>
              <a:cs typeface="Arial" panose="020B0604020202020204" pitchFamily="34" charset="0"/>
            </a:rPr>
            <a:t>proyectos</a:t>
          </a:r>
          <a:r>
            <a:rPr lang="en-US" sz="1500" noProof="0" dirty="0">
              <a:latin typeface="Arial" panose="020B0604020202020204" pitchFamily="34" charset="0"/>
              <a:cs typeface="Arial" panose="020B0604020202020204" pitchFamily="34" charset="0"/>
            </a:rPr>
            <a:t> </a:t>
          </a:r>
          <a:r>
            <a:rPr lang="es-EC" sz="1500" noProof="0" dirty="0">
              <a:latin typeface="Arial" panose="020B0604020202020204" pitchFamily="34" charset="0"/>
              <a:cs typeface="Arial" panose="020B0604020202020204" pitchFamily="34" charset="0"/>
            </a:rPr>
            <a:t>estratégicos</a:t>
          </a:r>
          <a:r>
            <a:rPr lang="en-US" sz="1500" noProof="0" dirty="0">
              <a:latin typeface="Arial" panose="020B0604020202020204" pitchFamily="34" charset="0"/>
              <a:cs typeface="Arial" panose="020B0604020202020204" pitchFamily="34" charset="0"/>
            </a:rPr>
            <a:t> y de gran </a:t>
          </a:r>
          <a:r>
            <a:rPr lang="es-EC" sz="1500" noProof="0" dirty="0">
              <a:latin typeface="Arial" panose="020B0604020202020204" pitchFamily="34" charset="0"/>
              <a:cs typeface="Arial" panose="020B0604020202020204" pitchFamily="34" charset="0"/>
            </a:rPr>
            <a:t>importancia</a:t>
          </a:r>
          <a:r>
            <a:rPr lang="en-US" sz="1500" noProof="0" dirty="0">
              <a:latin typeface="Arial" panose="020B0604020202020204" pitchFamily="34" charset="0"/>
              <a:cs typeface="Arial" panose="020B0604020202020204" pitchFamily="34" charset="0"/>
            </a:rPr>
            <a:t> </a:t>
          </a:r>
          <a:r>
            <a:rPr lang="es-EC" sz="1500" noProof="0" dirty="0">
              <a:latin typeface="Arial" panose="020B0604020202020204" pitchFamily="34" charset="0"/>
              <a:cs typeface="Arial" panose="020B0604020202020204" pitchFamily="34" charset="0"/>
            </a:rPr>
            <a:t>nacional</a:t>
          </a:r>
        </a:p>
      </dgm:t>
    </dgm:pt>
    <dgm:pt modelId="{EA8AF763-5203-418D-8E4D-17331AD0B29E}" type="parTrans" cxnId="{4B522907-FB69-4825-B031-9FF0BD30973A}">
      <dgm:prSet/>
      <dgm:spPr/>
      <dgm:t>
        <a:bodyPr/>
        <a:lstStyle/>
        <a:p>
          <a:endParaRPr lang="en-US" sz="1500">
            <a:solidFill>
              <a:schemeClr val="tx1"/>
            </a:solidFill>
            <a:latin typeface="Arial" panose="020B0604020202020204" pitchFamily="34" charset="0"/>
            <a:cs typeface="Arial" panose="020B0604020202020204" pitchFamily="34" charset="0"/>
          </a:endParaRPr>
        </a:p>
      </dgm:t>
    </dgm:pt>
    <dgm:pt modelId="{F635525B-DBAB-4BA2-B816-7F30B06CE955}" type="sibTrans" cxnId="{4B522907-FB69-4825-B031-9FF0BD30973A}">
      <dgm:prSet/>
      <dgm:spPr/>
      <dgm:t>
        <a:bodyPr/>
        <a:lstStyle/>
        <a:p>
          <a:endParaRPr lang="en-US" sz="1500">
            <a:solidFill>
              <a:schemeClr val="tx1"/>
            </a:solidFill>
            <a:latin typeface="Arial" panose="020B0604020202020204" pitchFamily="34" charset="0"/>
            <a:cs typeface="Arial" panose="020B0604020202020204" pitchFamily="34" charset="0"/>
          </a:endParaRPr>
        </a:p>
      </dgm:t>
    </dgm:pt>
    <dgm:pt modelId="{99A2610C-0AB3-4C38-931E-AE0E3D538950}">
      <dgm:prSet phldrT="[Text]" custT="1"/>
      <dgm:spPr/>
      <dgm:t>
        <a:bodyPr/>
        <a:lstStyle/>
        <a:p>
          <a:r>
            <a:rPr lang="es-EC" sz="1500" noProof="0" dirty="0">
              <a:latin typeface="Arial" panose="020B0604020202020204" pitchFamily="34" charset="0"/>
              <a:cs typeface="Arial" panose="020B0604020202020204" pitchFamily="34" charset="0"/>
            </a:rPr>
            <a:t>Direcciones</a:t>
          </a:r>
          <a:r>
            <a:rPr lang="en-US" sz="1500" dirty="0">
              <a:latin typeface="Arial" panose="020B0604020202020204" pitchFamily="34" charset="0"/>
              <a:cs typeface="Arial" panose="020B0604020202020204" pitchFamily="34" charset="0"/>
            </a:rPr>
            <a:t> </a:t>
          </a:r>
          <a:r>
            <a:rPr lang="es-EC" sz="1500" noProof="0" dirty="0">
              <a:latin typeface="Arial" panose="020B0604020202020204" pitchFamily="34" charset="0"/>
              <a:cs typeface="Arial" panose="020B0604020202020204" pitchFamily="34" charset="0"/>
            </a:rPr>
            <a:t>Provinciales</a:t>
          </a:r>
          <a:r>
            <a:rPr lang="en-US" sz="1500" dirty="0">
              <a:latin typeface="Arial" panose="020B0604020202020204" pitchFamily="34" charset="0"/>
              <a:cs typeface="Arial" panose="020B0604020202020204" pitchFamily="34" charset="0"/>
            </a:rPr>
            <a:t> del </a:t>
          </a:r>
          <a:r>
            <a:rPr lang="es-EC" sz="1500" noProof="0" dirty="0">
              <a:latin typeface="Arial" panose="020B0604020202020204" pitchFamily="34" charset="0"/>
              <a:cs typeface="Arial" panose="020B0604020202020204" pitchFamily="34" charset="0"/>
            </a:rPr>
            <a:t>Ambiente</a:t>
          </a:r>
        </a:p>
      </dgm:t>
    </dgm:pt>
    <dgm:pt modelId="{E583CF84-F0B7-4D21-B02B-A718E4591102}" type="parTrans" cxnId="{F7DD0118-55E1-477E-9AD3-EF5A59CF5048}">
      <dgm:prSet custT="1"/>
      <dgm:spPr/>
      <dgm:t>
        <a:bodyPr/>
        <a:lstStyle/>
        <a:p>
          <a:endParaRPr lang="en-US" sz="1500" dirty="0">
            <a:solidFill>
              <a:schemeClr val="tx1"/>
            </a:solidFill>
            <a:latin typeface="Arial" panose="020B0604020202020204" pitchFamily="34" charset="0"/>
            <a:cs typeface="Arial" panose="020B0604020202020204" pitchFamily="34" charset="0"/>
          </a:endParaRPr>
        </a:p>
      </dgm:t>
    </dgm:pt>
    <dgm:pt modelId="{6633C778-E733-4828-9109-BFE332FC922D}" type="sibTrans" cxnId="{F7DD0118-55E1-477E-9AD3-EF5A59CF5048}">
      <dgm:prSet/>
      <dgm:spPr/>
      <dgm:t>
        <a:bodyPr/>
        <a:lstStyle/>
        <a:p>
          <a:endParaRPr lang="en-US" sz="1500">
            <a:solidFill>
              <a:schemeClr val="tx1"/>
            </a:solidFill>
            <a:latin typeface="Arial" panose="020B0604020202020204" pitchFamily="34" charset="0"/>
            <a:cs typeface="Arial" panose="020B0604020202020204" pitchFamily="34" charset="0"/>
          </a:endParaRPr>
        </a:p>
      </dgm:t>
    </dgm:pt>
    <dgm:pt modelId="{8964632A-C264-473E-A4DA-394CB669AEB2}">
      <dgm:prSet phldrT="[Text]" custT="1"/>
      <dgm:spPr/>
      <dgm:t>
        <a:bodyPr/>
        <a:lstStyle/>
        <a:p>
          <a:r>
            <a:rPr lang="en-US" sz="1500" dirty="0">
              <a:latin typeface="Arial" panose="020B0604020202020204" pitchFamily="34" charset="0"/>
              <a:cs typeface="Arial" panose="020B0604020202020204" pitchFamily="34" charset="0"/>
            </a:rPr>
            <a:t>GAD Provincial</a:t>
          </a:r>
        </a:p>
      </dgm:t>
    </dgm:pt>
    <dgm:pt modelId="{2010DEE2-7C56-4083-A38B-D4E6D4CD858A}" type="parTrans" cxnId="{34B32280-17DD-4335-9C3C-095EEF99B3C5}">
      <dgm:prSet custT="1"/>
      <dgm:spPr/>
      <dgm:t>
        <a:bodyPr/>
        <a:lstStyle/>
        <a:p>
          <a:endParaRPr lang="en-US" sz="1500" dirty="0">
            <a:solidFill>
              <a:schemeClr val="tx1"/>
            </a:solidFill>
            <a:latin typeface="Arial" panose="020B0604020202020204" pitchFamily="34" charset="0"/>
            <a:cs typeface="Arial" panose="020B0604020202020204" pitchFamily="34" charset="0"/>
          </a:endParaRPr>
        </a:p>
      </dgm:t>
    </dgm:pt>
    <dgm:pt modelId="{C22097E4-C5A3-4B66-A146-B6090039C90F}" type="sibTrans" cxnId="{34B32280-17DD-4335-9C3C-095EEF99B3C5}">
      <dgm:prSet/>
      <dgm:spPr/>
      <dgm:t>
        <a:bodyPr/>
        <a:lstStyle/>
        <a:p>
          <a:endParaRPr lang="en-US" sz="1500">
            <a:solidFill>
              <a:schemeClr val="tx1"/>
            </a:solidFill>
            <a:latin typeface="Arial" panose="020B0604020202020204" pitchFamily="34" charset="0"/>
            <a:cs typeface="Arial" panose="020B0604020202020204" pitchFamily="34" charset="0"/>
          </a:endParaRPr>
        </a:p>
      </dgm:t>
    </dgm:pt>
    <dgm:pt modelId="{B09EB349-811A-4372-9C17-26FACE55E60A}">
      <dgm:prSet phldrT="[Text]" custT="1"/>
      <dgm:spPr/>
      <dgm:t>
        <a:bodyPr/>
        <a:lstStyle/>
        <a:p>
          <a:r>
            <a:rPr lang="en-US" sz="1500" dirty="0">
              <a:latin typeface="Arial" panose="020B0604020202020204" pitchFamily="34" charset="0"/>
              <a:cs typeface="Arial" panose="020B0604020202020204" pitchFamily="34" charset="0"/>
            </a:rPr>
            <a:t>GAD Municipal</a:t>
          </a:r>
          <a:endParaRPr lang="es-EC" sz="1500" noProof="0" dirty="0">
            <a:latin typeface="Arial" panose="020B0604020202020204" pitchFamily="34" charset="0"/>
            <a:cs typeface="Arial" panose="020B0604020202020204" pitchFamily="34" charset="0"/>
          </a:endParaRPr>
        </a:p>
      </dgm:t>
    </dgm:pt>
    <dgm:pt modelId="{BCF58E1E-44A5-44AB-B27D-0D20DD8A1098}" type="parTrans" cxnId="{FD395ABE-63F9-4C7C-984D-5A966F9B5E8B}">
      <dgm:prSet custT="1"/>
      <dgm:spPr/>
      <dgm:t>
        <a:bodyPr/>
        <a:lstStyle/>
        <a:p>
          <a:endParaRPr lang="en-US" sz="1500" dirty="0">
            <a:solidFill>
              <a:schemeClr val="tx1"/>
            </a:solidFill>
            <a:latin typeface="Arial" panose="020B0604020202020204" pitchFamily="34" charset="0"/>
            <a:cs typeface="Arial" panose="020B0604020202020204" pitchFamily="34" charset="0"/>
          </a:endParaRPr>
        </a:p>
      </dgm:t>
    </dgm:pt>
    <dgm:pt modelId="{601A38D7-7C41-4923-A0FA-9D0B64B673EE}" type="sibTrans" cxnId="{FD395ABE-63F9-4C7C-984D-5A966F9B5E8B}">
      <dgm:prSet/>
      <dgm:spPr/>
      <dgm:t>
        <a:bodyPr/>
        <a:lstStyle/>
        <a:p>
          <a:endParaRPr lang="en-US" sz="1500">
            <a:solidFill>
              <a:schemeClr val="tx1"/>
            </a:solidFill>
            <a:latin typeface="Arial" panose="020B0604020202020204" pitchFamily="34" charset="0"/>
            <a:cs typeface="Arial" panose="020B0604020202020204" pitchFamily="34" charset="0"/>
          </a:endParaRPr>
        </a:p>
      </dgm:t>
    </dgm:pt>
    <dgm:pt modelId="{A7D5093A-C638-40DA-8655-05A3F403CEA4}">
      <dgm:prSet custT="1"/>
      <dgm:spPr/>
      <dgm:t>
        <a:bodyPr/>
        <a:lstStyle/>
        <a:p>
          <a:r>
            <a:rPr lang="es-EC" sz="1500" noProof="0" dirty="0">
              <a:latin typeface="Arial" panose="020B0604020202020204" pitchFamily="34" charset="0"/>
              <a:cs typeface="Arial" panose="020B0604020202020204" pitchFamily="34" charset="0"/>
            </a:rPr>
            <a:t>Manejo de residuos sólidos no peligrosos</a:t>
          </a:r>
        </a:p>
        <a:p>
          <a:r>
            <a:rPr lang="es-EC" sz="1500" noProof="0" dirty="0">
              <a:latin typeface="Arial" panose="020B0604020202020204" pitchFamily="34" charset="0"/>
              <a:cs typeface="Arial" panose="020B0604020202020204" pitchFamily="34" charset="0"/>
            </a:rPr>
            <a:t>Alcantarillado</a:t>
          </a:r>
        </a:p>
        <a:p>
          <a:r>
            <a:rPr lang="es-EC" sz="1500" noProof="0" dirty="0">
              <a:latin typeface="Arial" panose="020B0604020202020204" pitchFamily="34" charset="0"/>
              <a:cs typeface="Arial" panose="020B0604020202020204" pitchFamily="34" charset="0"/>
            </a:rPr>
            <a:t>Uso de suelo</a:t>
          </a:r>
          <a:endParaRPr lang="en-US" sz="1500" dirty="0">
            <a:latin typeface="Arial" panose="020B0604020202020204" pitchFamily="34" charset="0"/>
            <a:cs typeface="Arial" panose="020B0604020202020204" pitchFamily="34" charset="0"/>
          </a:endParaRPr>
        </a:p>
      </dgm:t>
    </dgm:pt>
    <dgm:pt modelId="{CF7A1463-45E3-41DE-BAD2-35B321F6FA0C}" type="parTrans" cxnId="{B61CE81C-A74D-4123-BBDC-1249BA1776B9}">
      <dgm:prSet custT="1"/>
      <dgm:spPr/>
      <dgm:t>
        <a:bodyPr/>
        <a:lstStyle/>
        <a:p>
          <a:endParaRPr lang="en-US" sz="1500" dirty="0">
            <a:solidFill>
              <a:schemeClr val="tx1"/>
            </a:solidFill>
            <a:latin typeface="Arial" panose="020B0604020202020204" pitchFamily="34" charset="0"/>
            <a:cs typeface="Arial" panose="020B0604020202020204" pitchFamily="34" charset="0"/>
          </a:endParaRPr>
        </a:p>
      </dgm:t>
    </dgm:pt>
    <dgm:pt modelId="{0F4D5EB3-F399-43FE-8C79-C35CF5C5C0E4}" type="sibTrans" cxnId="{B61CE81C-A74D-4123-BBDC-1249BA1776B9}">
      <dgm:prSet/>
      <dgm:spPr/>
      <dgm:t>
        <a:bodyPr/>
        <a:lstStyle/>
        <a:p>
          <a:endParaRPr lang="en-US" sz="1500">
            <a:solidFill>
              <a:schemeClr val="tx1"/>
            </a:solidFill>
            <a:latin typeface="Arial" panose="020B0604020202020204" pitchFamily="34" charset="0"/>
            <a:cs typeface="Arial" panose="020B0604020202020204" pitchFamily="34" charset="0"/>
          </a:endParaRPr>
        </a:p>
      </dgm:t>
    </dgm:pt>
    <dgm:pt modelId="{C090654D-518C-47AC-8C39-126079241AAF}">
      <dgm:prSet custT="1"/>
      <dgm:spPr/>
      <dgm:t>
        <a:bodyPr/>
        <a:lstStyle/>
        <a:p>
          <a:r>
            <a:rPr lang="es-EC" sz="1500" noProof="0" dirty="0">
              <a:latin typeface="Arial" panose="020B0604020202020204" pitchFamily="34" charset="0"/>
              <a:cs typeface="Arial" panose="020B0604020202020204" pitchFamily="34" charset="0"/>
            </a:rPr>
            <a:t>Regularización</a:t>
          </a:r>
          <a:r>
            <a:rPr lang="en-US" sz="1500" dirty="0">
              <a:latin typeface="Arial" panose="020B0604020202020204" pitchFamily="34" charset="0"/>
              <a:cs typeface="Arial" panose="020B0604020202020204" pitchFamily="34" charset="0"/>
            </a:rPr>
            <a:t> de </a:t>
          </a:r>
          <a:r>
            <a:rPr lang="es-EC" sz="1500" noProof="0" dirty="0">
              <a:latin typeface="Arial" panose="020B0604020202020204" pitchFamily="34" charset="0"/>
              <a:cs typeface="Arial" panose="020B0604020202020204" pitchFamily="34" charset="0"/>
            </a:rPr>
            <a:t>gestión</a:t>
          </a:r>
          <a:r>
            <a:rPr lang="en-US" sz="1500" dirty="0">
              <a:latin typeface="Arial" panose="020B0604020202020204" pitchFamily="34" charset="0"/>
              <a:cs typeface="Arial" panose="020B0604020202020204" pitchFamily="34" charset="0"/>
            </a:rPr>
            <a:t> de </a:t>
          </a:r>
          <a:r>
            <a:rPr lang="es-EC" sz="1500" noProof="0" dirty="0">
              <a:latin typeface="Arial" panose="020B0604020202020204" pitchFamily="34" charset="0"/>
              <a:cs typeface="Arial" panose="020B0604020202020204" pitchFamily="34" charset="0"/>
            </a:rPr>
            <a:t>residuos</a:t>
          </a:r>
          <a:r>
            <a:rPr lang="en-US" sz="1500" dirty="0">
              <a:latin typeface="Arial" panose="020B0604020202020204" pitchFamily="34" charset="0"/>
              <a:cs typeface="Arial" panose="020B0604020202020204" pitchFamily="34" charset="0"/>
            </a:rPr>
            <a:t> </a:t>
          </a:r>
          <a:r>
            <a:rPr lang="es-EC" sz="1500" noProof="0" dirty="0">
              <a:latin typeface="Arial" panose="020B0604020202020204" pitchFamily="34" charset="0"/>
              <a:cs typeface="Arial" panose="020B0604020202020204" pitchFamily="34" charset="0"/>
            </a:rPr>
            <a:t>sólidos</a:t>
          </a:r>
          <a:r>
            <a:rPr lang="en-US" sz="1500" dirty="0">
              <a:latin typeface="Arial" panose="020B0604020202020204" pitchFamily="34" charset="0"/>
              <a:cs typeface="Arial" panose="020B0604020202020204" pitchFamily="34" charset="0"/>
            </a:rPr>
            <a:t> </a:t>
          </a:r>
          <a:r>
            <a:rPr lang="es-EC" sz="1500" noProof="0" dirty="0">
              <a:latin typeface="Arial" panose="020B0604020202020204" pitchFamily="34" charset="0"/>
              <a:cs typeface="Arial" panose="020B0604020202020204" pitchFamily="34" charset="0"/>
            </a:rPr>
            <a:t>peligrosos</a:t>
          </a:r>
        </a:p>
      </dgm:t>
    </dgm:pt>
    <dgm:pt modelId="{1436136C-BAD3-4292-9D84-301949869230}" type="parTrans" cxnId="{6993F9FB-3B34-4567-8A83-8001E55227E9}">
      <dgm:prSet custT="1"/>
      <dgm:spPr/>
      <dgm:t>
        <a:bodyPr/>
        <a:lstStyle/>
        <a:p>
          <a:endParaRPr lang="en-US" sz="1500" dirty="0">
            <a:solidFill>
              <a:schemeClr val="tx1"/>
            </a:solidFill>
            <a:latin typeface="Arial" panose="020B0604020202020204" pitchFamily="34" charset="0"/>
            <a:cs typeface="Arial" panose="020B0604020202020204" pitchFamily="34" charset="0"/>
          </a:endParaRPr>
        </a:p>
      </dgm:t>
    </dgm:pt>
    <dgm:pt modelId="{38BCE2A0-1ECD-4D95-BE3E-646813429701}" type="sibTrans" cxnId="{6993F9FB-3B34-4567-8A83-8001E55227E9}">
      <dgm:prSet/>
      <dgm:spPr/>
      <dgm:t>
        <a:bodyPr/>
        <a:lstStyle/>
        <a:p>
          <a:endParaRPr lang="en-US" sz="1500">
            <a:solidFill>
              <a:schemeClr val="tx1"/>
            </a:solidFill>
            <a:latin typeface="Arial" panose="020B0604020202020204" pitchFamily="34" charset="0"/>
            <a:cs typeface="Arial" panose="020B0604020202020204" pitchFamily="34" charset="0"/>
          </a:endParaRPr>
        </a:p>
      </dgm:t>
    </dgm:pt>
    <dgm:pt modelId="{574473D6-3A6F-4501-9C4A-DED51F2ABD9F}">
      <dgm:prSet custT="1"/>
      <dgm:spPr/>
      <dgm:t>
        <a:bodyPr/>
        <a:lstStyle/>
        <a:p>
          <a:r>
            <a:rPr lang="es-EC" sz="1500" noProof="0" dirty="0">
              <a:latin typeface="Arial" panose="020B0604020202020204" pitchFamily="34" charset="0"/>
              <a:cs typeface="Arial" panose="020B0604020202020204" pitchFamily="34" charset="0"/>
            </a:rPr>
            <a:t>En competencias que tiene siempre que apliquen</a:t>
          </a:r>
          <a:endParaRPr lang="en-US" sz="1500" dirty="0">
            <a:latin typeface="Arial" panose="020B0604020202020204" pitchFamily="34" charset="0"/>
            <a:cs typeface="Arial" panose="020B0604020202020204" pitchFamily="34" charset="0"/>
          </a:endParaRPr>
        </a:p>
      </dgm:t>
    </dgm:pt>
    <dgm:pt modelId="{40B98AA4-F643-4865-8FA5-D1D682AEDFF3}" type="parTrans" cxnId="{8107E21C-A373-4E70-B2F4-67076AA7A69C}">
      <dgm:prSet custT="1"/>
      <dgm:spPr/>
      <dgm:t>
        <a:bodyPr/>
        <a:lstStyle/>
        <a:p>
          <a:endParaRPr lang="en-US" sz="1500" dirty="0">
            <a:solidFill>
              <a:schemeClr val="tx1"/>
            </a:solidFill>
            <a:latin typeface="Arial" panose="020B0604020202020204" pitchFamily="34" charset="0"/>
            <a:cs typeface="Arial" panose="020B0604020202020204" pitchFamily="34" charset="0"/>
          </a:endParaRPr>
        </a:p>
      </dgm:t>
    </dgm:pt>
    <dgm:pt modelId="{EC433439-6456-4EA1-99AB-9018BEBDDAB6}" type="sibTrans" cxnId="{8107E21C-A373-4E70-B2F4-67076AA7A69C}">
      <dgm:prSet/>
      <dgm:spPr/>
      <dgm:t>
        <a:bodyPr/>
        <a:lstStyle/>
        <a:p>
          <a:endParaRPr lang="en-US" sz="1500">
            <a:solidFill>
              <a:schemeClr val="tx1"/>
            </a:solidFill>
            <a:latin typeface="Arial" panose="020B0604020202020204" pitchFamily="34" charset="0"/>
            <a:cs typeface="Arial" panose="020B0604020202020204" pitchFamily="34" charset="0"/>
          </a:endParaRPr>
        </a:p>
      </dgm:t>
    </dgm:pt>
    <dgm:pt modelId="{5AB51992-917F-4AA8-B3D7-89FB85E1E690}" type="pres">
      <dgm:prSet presAssocID="{53955510-787D-4DC8-B58C-FBF55AF8E662}" presName="diagram" presStyleCnt="0">
        <dgm:presLayoutVars>
          <dgm:chPref val="1"/>
          <dgm:dir/>
          <dgm:animOne val="branch"/>
          <dgm:animLvl val="lvl"/>
          <dgm:resizeHandles val="exact"/>
        </dgm:presLayoutVars>
      </dgm:prSet>
      <dgm:spPr/>
      <dgm:t>
        <a:bodyPr/>
        <a:lstStyle/>
        <a:p>
          <a:endParaRPr lang="es-ES"/>
        </a:p>
      </dgm:t>
    </dgm:pt>
    <dgm:pt modelId="{08C1E739-9260-40F5-8DEB-91275CCFEB29}" type="pres">
      <dgm:prSet presAssocID="{FEEC0E10-9B78-4F44-BD38-E10671CD9F7B}" presName="root1" presStyleCnt="0"/>
      <dgm:spPr/>
    </dgm:pt>
    <dgm:pt modelId="{3507999C-61F5-43C8-AD02-8E5528AD9D0A}" type="pres">
      <dgm:prSet presAssocID="{FEEC0E10-9B78-4F44-BD38-E10671CD9F7B}" presName="LevelOneTextNode" presStyleLbl="node0" presStyleIdx="0" presStyleCnt="1" custScaleX="117903" custScaleY="335688">
        <dgm:presLayoutVars>
          <dgm:chPref val="3"/>
        </dgm:presLayoutVars>
      </dgm:prSet>
      <dgm:spPr/>
      <dgm:t>
        <a:bodyPr/>
        <a:lstStyle/>
        <a:p>
          <a:endParaRPr lang="es-ES"/>
        </a:p>
      </dgm:t>
    </dgm:pt>
    <dgm:pt modelId="{85BB23F6-70B4-4D22-98A7-D201BF328476}" type="pres">
      <dgm:prSet presAssocID="{FEEC0E10-9B78-4F44-BD38-E10671CD9F7B}" presName="level2hierChild" presStyleCnt="0"/>
      <dgm:spPr/>
    </dgm:pt>
    <dgm:pt modelId="{117821BF-48CF-4653-AF19-C4E9B45BF25D}" type="pres">
      <dgm:prSet presAssocID="{E583CF84-F0B7-4D21-B02B-A718E4591102}" presName="conn2-1" presStyleLbl="parChTrans1D2" presStyleIdx="0" presStyleCnt="3"/>
      <dgm:spPr/>
      <dgm:t>
        <a:bodyPr/>
        <a:lstStyle/>
        <a:p>
          <a:endParaRPr lang="es-ES"/>
        </a:p>
      </dgm:t>
    </dgm:pt>
    <dgm:pt modelId="{6049461B-188F-4F32-B6D5-072A18ED59EB}" type="pres">
      <dgm:prSet presAssocID="{E583CF84-F0B7-4D21-B02B-A718E4591102}" presName="connTx" presStyleLbl="parChTrans1D2" presStyleIdx="0" presStyleCnt="3"/>
      <dgm:spPr/>
      <dgm:t>
        <a:bodyPr/>
        <a:lstStyle/>
        <a:p>
          <a:endParaRPr lang="es-ES"/>
        </a:p>
      </dgm:t>
    </dgm:pt>
    <dgm:pt modelId="{8A9C99F8-9D95-4A88-8384-501F3FA76420}" type="pres">
      <dgm:prSet presAssocID="{99A2610C-0AB3-4C38-931E-AE0E3D538950}" presName="root2" presStyleCnt="0"/>
      <dgm:spPr/>
    </dgm:pt>
    <dgm:pt modelId="{52C7BF40-CAFD-4A02-B4C9-7BE779FA522C}" type="pres">
      <dgm:prSet presAssocID="{99A2610C-0AB3-4C38-931E-AE0E3D538950}" presName="LevelTwoTextNode" presStyleLbl="node2" presStyleIdx="0" presStyleCnt="3" custScaleY="150357">
        <dgm:presLayoutVars>
          <dgm:chPref val="3"/>
        </dgm:presLayoutVars>
      </dgm:prSet>
      <dgm:spPr/>
      <dgm:t>
        <a:bodyPr/>
        <a:lstStyle/>
        <a:p>
          <a:endParaRPr lang="es-ES"/>
        </a:p>
      </dgm:t>
    </dgm:pt>
    <dgm:pt modelId="{D24BE559-6CD5-4EB2-BDEC-7496278CC793}" type="pres">
      <dgm:prSet presAssocID="{99A2610C-0AB3-4C38-931E-AE0E3D538950}" presName="level3hierChild" presStyleCnt="0"/>
      <dgm:spPr/>
    </dgm:pt>
    <dgm:pt modelId="{8892B487-69A2-4D3F-A895-3EBBF7211079}" type="pres">
      <dgm:prSet presAssocID="{1436136C-BAD3-4292-9D84-301949869230}" presName="conn2-1" presStyleLbl="parChTrans1D3" presStyleIdx="0" presStyleCnt="3"/>
      <dgm:spPr/>
      <dgm:t>
        <a:bodyPr/>
        <a:lstStyle/>
        <a:p>
          <a:endParaRPr lang="es-ES"/>
        </a:p>
      </dgm:t>
    </dgm:pt>
    <dgm:pt modelId="{B7CF53F5-384D-49CE-8759-E2E86685801D}" type="pres">
      <dgm:prSet presAssocID="{1436136C-BAD3-4292-9D84-301949869230}" presName="connTx" presStyleLbl="parChTrans1D3" presStyleIdx="0" presStyleCnt="3"/>
      <dgm:spPr/>
      <dgm:t>
        <a:bodyPr/>
        <a:lstStyle/>
        <a:p>
          <a:endParaRPr lang="es-ES"/>
        </a:p>
      </dgm:t>
    </dgm:pt>
    <dgm:pt modelId="{5A5A2B75-6B8C-4717-ADF2-C6689898C4A5}" type="pres">
      <dgm:prSet presAssocID="{C090654D-518C-47AC-8C39-126079241AAF}" presName="root2" presStyleCnt="0"/>
      <dgm:spPr/>
    </dgm:pt>
    <dgm:pt modelId="{ED734D6F-2CF4-4695-91E1-3DB059327BBA}" type="pres">
      <dgm:prSet presAssocID="{C090654D-518C-47AC-8C39-126079241AAF}" presName="LevelTwoTextNode" presStyleLbl="node3" presStyleIdx="0" presStyleCnt="3">
        <dgm:presLayoutVars>
          <dgm:chPref val="3"/>
        </dgm:presLayoutVars>
      </dgm:prSet>
      <dgm:spPr/>
      <dgm:t>
        <a:bodyPr/>
        <a:lstStyle/>
        <a:p>
          <a:endParaRPr lang="es-ES"/>
        </a:p>
      </dgm:t>
    </dgm:pt>
    <dgm:pt modelId="{00322ACC-D6A2-409E-94E9-D3AE0BBFDB5A}" type="pres">
      <dgm:prSet presAssocID="{C090654D-518C-47AC-8C39-126079241AAF}" presName="level3hierChild" presStyleCnt="0"/>
      <dgm:spPr/>
    </dgm:pt>
    <dgm:pt modelId="{5D3BDC42-4DA2-4709-BC86-61A837F54D96}" type="pres">
      <dgm:prSet presAssocID="{2010DEE2-7C56-4083-A38B-D4E6D4CD858A}" presName="conn2-1" presStyleLbl="parChTrans1D2" presStyleIdx="1" presStyleCnt="3"/>
      <dgm:spPr/>
      <dgm:t>
        <a:bodyPr/>
        <a:lstStyle/>
        <a:p>
          <a:endParaRPr lang="es-ES"/>
        </a:p>
      </dgm:t>
    </dgm:pt>
    <dgm:pt modelId="{98C6DD43-786B-4F36-9DA5-DF882CFF1691}" type="pres">
      <dgm:prSet presAssocID="{2010DEE2-7C56-4083-A38B-D4E6D4CD858A}" presName="connTx" presStyleLbl="parChTrans1D2" presStyleIdx="1" presStyleCnt="3"/>
      <dgm:spPr/>
      <dgm:t>
        <a:bodyPr/>
        <a:lstStyle/>
        <a:p>
          <a:endParaRPr lang="es-ES"/>
        </a:p>
      </dgm:t>
    </dgm:pt>
    <dgm:pt modelId="{14233896-C9E3-49BD-90B6-E568F04F543F}" type="pres">
      <dgm:prSet presAssocID="{8964632A-C264-473E-A4DA-394CB669AEB2}" presName="root2" presStyleCnt="0"/>
      <dgm:spPr/>
    </dgm:pt>
    <dgm:pt modelId="{9F7EC8F6-F45D-4EB2-B783-B93A73B8D985}" type="pres">
      <dgm:prSet presAssocID="{8964632A-C264-473E-A4DA-394CB669AEB2}" presName="LevelTwoTextNode" presStyleLbl="node2" presStyleIdx="1" presStyleCnt="3">
        <dgm:presLayoutVars>
          <dgm:chPref val="3"/>
        </dgm:presLayoutVars>
      </dgm:prSet>
      <dgm:spPr/>
      <dgm:t>
        <a:bodyPr/>
        <a:lstStyle/>
        <a:p>
          <a:endParaRPr lang="es-ES"/>
        </a:p>
      </dgm:t>
    </dgm:pt>
    <dgm:pt modelId="{404D952E-3F75-4991-9776-AF26EAAE0791}" type="pres">
      <dgm:prSet presAssocID="{8964632A-C264-473E-A4DA-394CB669AEB2}" presName="level3hierChild" presStyleCnt="0"/>
      <dgm:spPr/>
    </dgm:pt>
    <dgm:pt modelId="{6103ED26-B6B6-4ADF-946A-6D4DB8B9D1B1}" type="pres">
      <dgm:prSet presAssocID="{40B98AA4-F643-4865-8FA5-D1D682AEDFF3}" presName="conn2-1" presStyleLbl="parChTrans1D3" presStyleIdx="1" presStyleCnt="3"/>
      <dgm:spPr/>
      <dgm:t>
        <a:bodyPr/>
        <a:lstStyle/>
        <a:p>
          <a:endParaRPr lang="es-ES"/>
        </a:p>
      </dgm:t>
    </dgm:pt>
    <dgm:pt modelId="{0709BAD1-D368-410D-9D2F-DB49E5C9BFC5}" type="pres">
      <dgm:prSet presAssocID="{40B98AA4-F643-4865-8FA5-D1D682AEDFF3}" presName="connTx" presStyleLbl="parChTrans1D3" presStyleIdx="1" presStyleCnt="3"/>
      <dgm:spPr/>
      <dgm:t>
        <a:bodyPr/>
        <a:lstStyle/>
        <a:p>
          <a:endParaRPr lang="es-ES"/>
        </a:p>
      </dgm:t>
    </dgm:pt>
    <dgm:pt modelId="{A32A6193-6621-458D-B9A0-9140797DF1F6}" type="pres">
      <dgm:prSet presAssocID="{574473D6-3A6F-4501-9C4A-DED51F2ABD9F}" presName="root2" presStyleCnt="0"/>
      <dgm:spPr/>
    </dgm:pt>
    <dgm:pt modelId="{09079AB4-B7AB-4D92-AC2D-D5D2A248ECA7}" type="pres">
      <dgm:prSet presAssocID="{574473D6-3A6F-4501-9C4A-DED51F2ABD9F}" presName="LevelTwoTextNode" presStyleLbl="node3" presStyleIdx="1" presStyleCnt="3">
        <dgm:presLayoutVars>
          <dgm:chPref val="3"/>
        </dgm:presLayoutVars>
      </dgm:prSet>
      <dgm:spPr/>
      <dgm:t>
        <a:bodyPr/>
        <a:lstStyle/>
        <a:p>
          <a:endParaRPr lang="es-ES"/>
        </a:p>
      </dgm:t>
    </dgm:pt>
    <dgm:pt modelId="{E6D7BF54-AB6E-41F3-B31C-A582FC3D9452}" type="pres">
      <dgm:prSet presAssocID="{574473D6-3A6F-4501-9C4A-DED51F2ABD9F}" presName="level3hierChild" presStyleCnt="0"/>
      <dgm:spPr/>
    </dgm:pt>
    <dgm:pt modelId="{8C7941D7-3A55-4A4B-B1D4-918E613E6339}" type="pres">
      <dgm:prSet presAssocID="{BCF58E1E-44A5-44AB-B27D-0D20DD8A1098}" presName="conn2-1" presStyleLbl="parChTrans1D2" presStyleIdx="2" presStyleCnt="3"/>
      <dgm:spPr/>
      <dgm:t>
        <a:bodyPr/>
        <a:lstStyle/>
        <a:p>
          <a:endParaRPr lang="es-ES"/>
        </a:p>
      </dgm:t>
    </dgm:pt>
    <dgm:pt modelId="{1F5CD121-BF5D-4085-8B78-0E240425379D}" type="pres">
      <dgm:prSet presAssocID="{BCF58E1E-44A5-44AB-B27D-0D20DD8A1098}" presName="connTx" presStyleLbl="parChTrans1D2" presStyleIdx="2" presStyleCnt="3"/>
      <dgm:spPr/>
      <dgm:t>
        <a:bodyPr/>
        <a:lstStyle/>
        <a:p>
          <a:endParaRPr lang="es-ES"/>
        </a:p>
      </dgm:t>
    </dgm:pt>
    <dgm:pt modelId="{0E0407E7-DB7B-48E4-BFF6-A4844B1B984D}" type="pres">
      <dgm:prSet presAssocID="{B09EB349-811A-4372-9C17-26FACE55E60A}" presName="root2" presStyleCnt="0"/>
      <dgm:spPr/>
    </dgm:pt>
    <dgm:pt modelId="{87EA79D8-8901-4025-A6E9-98374EDEE996}" type="pres">
      <dgm:prSet presAssocID="{B09EB349-811A-4372-9C17-26FACE55E60A}" presName="LevelTwoTextNode" presStyleLbl="node2" presStyleIdx="2" presStyleCnt="3" custScaleY="163944">
        <dgm:presLayoutVars>
          <dgm:chPref val="3"/>
        </dgm:presLayoutVars>
      </dgm:prSet>
      <dgm:spPr/>
      <dgm:t>
        <a:bodyPr/>
        <a:lstStyle/>
        <a:p>
          <a:endParaRPr lang="es-ES"/>
        </a:p>
      </dgm:t>
    </dgm:pt>
    <dgm:pt modelId="{8C77D911-4544-491A-AC85-443AE953B71A}" type="pres">
      <dgm:prSet presAssocID="{B09EB349-811A-4372-9C17-26FACE55E60A}" presName="level3hierChild" presStyleCnt="0"/>
      <dgm:spPr/>
    </dgm:pt>
    <dgm:pt modelId="{46E91A5A-677D-4AC8-AFC9-E858E75E5C82}" type="pres">
      <dgm:prSet presAssocID="{CF7A1463-45E3-41DE-BAD2-35B321F6FA0C}" presName="conn2-1" presStyleLbl="parChTrans1D3" presStyleIdx="2" presStyleCnt="3"/>
      <dgm:spPr/>
      <dgm:t>
        <a:bodyPr/>
        <a:lstStyle/>
        <a:p>
          <a:endParaRPr lang="es-ES"/>
        </a:p>
      </dgm:t>
    </dgm:pt>
    <dgm:pt modelId="{2134BB21-02D0-4176-AE45-E59351C4DFCA}" type="pres">
      <dgm:prSet presAssocID="{CF7A1463-45E3-41DE-BAD2-35B321F6FA0C}" presName="connTx" presStyleLbl="parChTrans1D3" presStyleIdx="2" presStyleCnt="3"/>
      <dgm:spPr/>
      <dgm:t>
        <a:bodyPr/>
        <a:lstStyle/>
        <a:p>
          <a:endParaRPr lang="es-ES"/>
        </a:p>
      </dgm:t>
    </dgm:pt>
    <dgm:pt modelId="{096B4CBB-4338-4E13-AC13-9C1C71B33554}" type="pres">
      <dgm:prSet presAssocID="{A7D5093A-C638-40DA-8655-05A3F403CEA4}" presName="root2" presStyleCnt="0"/>
      <dgm:spPr/>
    </dgm:pt>
    <dgm:pt modelId="{A8E48157-C04C-4446-8A6A-E0521FEF40CF}" type="pres">
      <dgm:prSet presAssocID="{A7D5093A-C638-40DA-8655-05A3F403CEA4}" presName="LevelTwoTextNode" presStyleLbl="node3" presStyleIdx="2" presStyleCnt="3">
        <dgm:presLayoutVars>
          <dgm:chPref val="3"/>
        </dgm:presLayoutVars>
      </dgm:prSet>
      <dgm:spPr/>
      <dgm:t>
        <a:bodyPr/>
        <a:lstStyle/>
        <a:p>
          <a:endParaRPr lang="es-ES"/>
        </a:p>
      </dgm:t>
    </dgm:pt>
    <dgm:pt modelId="{85252B46-E082-4070-BE5F-B7D1AEA1EB0E}" type="pres">
      <dgm:prSet presAssocID="{A7D5093A-C638-40DA-8655-05A3F403CEA4}" presName="level3hierChild" presStyleCnt="0"/>
      <dgm:spPr/>
    </dgm:pt>
  </dgm:ptLst>
  <dgm:cxnLst>
    <dgm:cxn modelId="{F7DD0118-55E1-477E-9AD3-EF5A59CF5048}" srcId="{FEEC0E10-9B78-4F44-BD38-E10671CD9F7B}" destId="{99A2610C-0AB3-4C38-931E-AE0E3D538950}" srcOrd="0" destOrd="0" parTransId="{E583CF84-F0B7-4D21-B02B-A718E4591102}" sibTransId="{6633C778-E733-4828-9109-BFE332FC922D}"/>
    <dgm:cxn modelId="{8348A5DB-6F7D-45EE-B89B-F73D145D5CAE}" type="presOf" srcId="{2010DEE2-7C56-4083-A38B-D4E6D4CD858A}" destId="{98C6DD43-786B-4F36-9DA5-DF882CFF1691}" srcOrd="1" destOrd="0" presId="urn:microsoft.com/office/officeart/2005/8/layout/hierarchy2"/>
    <dgm:cxn modelId="{0D332118-4ABF-436C-8A49-4244D23CB678}" type="presOf" srcId="{CF7A1463-45E3-41DE-BAD2-35B321F6FA0C}" destId="{46E91A5A-677D-4AC8-AFC9-E858E75E5C82}" srcOrd="0" destOrd="0" presId="urn:microsoft.com/office/officeart/2005/8/layout/hierarchy2"/>
    <dgm:cxn modelId="{3CA76A82-60A2-48C1-97DD-3A8A126872FD}" type="presOf" srcId="{E583CF84-F0B7-4D21-B02B-A718E4591102}" destId="{117821BF-48CF-4653-AF19-C4E9B45BF25D}" srcOrd="0" destOrd="0" presId="urn:microsoft.com/office/officeart/2005/8/layout/hierarchy2"/>
    <dgm:cxn modelId="{8EC15025-9ADD-4E09-B50F-7A75BCC9BB1D}" type="presOf" srcId="{1436136C-BAD3-4292-9D84-301949869230}" destId="{8892B487-69A2-4D3F-A895-3EBBF7211079}" srcOrd="0" destOrd="0" presId="urn:microsoft.com/office/officeart/2005/8/layout/hierarchy2"/>
    <dgm:cxn modelId="{F7398DB6-BD88-4895-97CF-851A1FC31E31}" type="presOf" srcId="{E583CF84-F0B7-4D21-B02B-A718E4591102}" destId="{6049461B-188F-4F32-B6D5-072A18ED59EB}" srcOrd="1" destOrd="0" presId="urn:microsoft.com/office/officeart/2005/8/layout/hierarchy2"/>
    <dgm:cxn modelId="{FD395ABE-63F9-4C7C-984D-5A966F9B5E8B}" srcId="{FEEC0E10-9B78-4F44-BD38-E10671CD9F7B}" destId="{B09EB349-811A-4372-9C17-26FACE55E60A}" srcOrd="2" destOrd="0" parTransId="{BCF58E1E-44A5-44AB-B27D-0D20DD8A1098}" sibTransId="{601A38D7-7C41-4923-A0FA-9D0B64B673EE}"/>
    <dgm:cxn modelId="{3F14691C-0C1B-4E12-8346-80B2823DF065}" type="presOf" srcId="{A7D5093A-C638-40DA-8655-05A3F403CEA4}" destId="{A8E48157-C04C-4446-8A6A-E0521FEF40CF}" srcOrd="0" destOrd="0" presId="urn:microsoft.com/office/officeart/2005/8/layout/hierarchy2"/>
    <dgm:cxn modelId="{6993F9FB-3B34-4567-8A83-8001E55227E9}" srcId="{99A2610C-0AB3-4C38-931E-AE0E3D538950}" destId="{C090654D-518C-47AC-8C39-126079241AAF}" srcOrd="0" destOrd="0" parTransId="{1436136C-BAD3-4292-9D84-301949869230}" sibTransId="{38BCE2A0-1ECD-4D95-BE3E-646813429701}"/>
    <dgm:cxn modelId="{5B7D4D06-864E-4C95-8ABC-7D2FF5382DF6}" type="presOf" srcId="{8964632A-C264-473E-A4DA-394CB669AEB2}" destId="{9F7EC8F6-F45D-4EB2-B783-B93A73B8D985}" srcOrd="0" destOrd="0" presId="urn:microsoft.com/office/officeart/2005/8/layout/hierarchy2"/>
    <dgm:cxn modelId="{3A2565EB-8167-4A66-A520-9EF0AEFA39D9}" type="presOf" srcId="{53955510-787D-4DC8-B58C-FBF55AF8E662}" destId="{5AB51992-917F-4AA8-B3D7-89FB85E1E690}" srcOrd="0" destOrd="0" presId="urn:microsoft.com/office/officeart/2005/8/layout/hierarchy2"/>
    <dgm:cxn modelId="{34B32280-17DD-4335-9C3C-095EEF99B3C5}" srcId="{FEEC0E10-9B78-4F44-BD38-E10671CD9F7B}" destId="{8964632A-C264-473E-A4DA-394CB669AEB2}" srcOrd="1" destOrd="0" parTransId="{2010DEE2-7C56-4083-A38B-D4E6D4CD858A}" sibTransId="{C22097E4-C5A3-4B66-A146-B6090039C90F}"/>
    <dgm:cxn modelId="{7F7AE61A-3B72-4002-A916-EDACF6EFEE79}" type="presOf" srcId="{40B98AA4-F643-4865-8FA5-D1D682AEDFF3}" destId="{6103ED26-B6B6-4ADF-946A-6D4DB8B9D1B1}" srcOrd="0" destOrd="0" presId="urn:microsoft.com/office/officeart/2005/8/layout/hierarchy2"/>
    <dgm:cxn modelId="{E1EE3692-E246-423D-B385-EFF9597CA856}" type="presOf" srcId="{BCF58E1E-44A5-44AB-B27D-0D20DD8A1098}" destId="{1F5CD121-BF5D-4085-8B78-0E240425379D}" srcOrd="1" destOrd="0" presId="urn:microsoft.com/office/officeart/2005/8/layout/hierarchy2"/>
    <dgm:cxn modelId="{207ADA15-D5C8-4084-9957-6006D3FB404F}" type="presOf" srcId="{99A2610C-0AB3-4C38-931E-AE0E3D538950}" destId="{52C7BF40-CAFD-4A02-B4C9-7BE779FA522C}" srcOrd="0" destOrd="0" presId="urn:microsoft.com/office/officeart/2005/8/layout/hierarchy2"/>
    <dgm:cxn modelId="{4B522907-FB69-4825-B031-9FF0BD30973A}" srcId="{53955510-787D-4DC8-B58C-FBF55AF8E662}" destId="{FEEC0E10-9B78-4F44-BD38-E10671CD9F7B}" srcOrd="0" destOrd="0" parTransId="{EA8AF763-5203-418D-8E4D-17331AD0B29E}" sibTransId="{F635525B-DBAB-4BA2-B816-7F30B06CE955}"/>
    <dgm:cxn modelId="{45DF67FA-FA0B-4BF5-9002-8A18BF831D04}" type="presOf" srcId="{CF7A1463-45E3-41DE-BAD2-35B321F6FA0C}" destId="{2134BB21-02D0-4176-AE45-E59351C4DFCA}" srcOrd="1" destOrd="0" presId="urn:microsoft.com/office/officeart/2005/8/layout/hierarchy2"/>
    <dgm:cxn modelId="{9E0D45EB-3604-4263-98D2-F153CB678238}" type="presOf" srcId="{2010DEE2-7C56-4083-A38B-D4E6D4CD858A}" destId="{5D3BDC42-4DA2-4709-BC86-61A837F54D96}" srcOrd="0" destOrd="0" presId="urn:microsoft.com/office/officeart/2005/8/layout/hierarchy2"/>
    <dgm:cxn modelId="{2358912C-86CF-44C6-B24A-A5ED4AD6FF45}" type="presOf" srcId="{FEEC0E10-9B78-4F44-BD38-E10671CD9F7B}" destId="{3507999C-61F5-43C8-AD02-8E5528AD9D0A}" srcOrd="0" destOrd="0" presId="urn:microsoft.com/office/officeart/2005/8/layout/hierarchy2"/>
    <dgm:cxn modelId="{B61CE81C-A74D-4123-BBDC-1249BA1776B9}" srcId="{B09EB349-811A-4372-9C17-26FACE55E60A}" destId="{A7D5093A-C638-40DA-8655-05A3F403CEA4}" srcOrd="0" destOrd="0" parTransId="{CF7A1463-45E3-41DE-BAD2-35B321F6FA0C}" sibTransId="{0F4D5EB3-F399-43FE-8C79-C35CF5C5C0E4}"/>
    <dgm:cxn modelId="{A240C82B-757A-41D5-9D50-96AE243A4A9A}" type="presOf" srcId="{1436136C-BAD3-4292-9D84-301949869230}" destId="{B7CF53F5-384D-49CE-8759-E2E86685801D}" srcOrd="1" destOrd="0" presId="urn:microsoft.com/office/officeart/2005/8/layout/hierarchy2"/>
    <dgm:cxn modelId="{866F4EF4-085A-426E-AE33-77B91D867523}" type="presOf" srcId="{B09EB349-811A-4372-9C17-26FACE55E60A}" destId="{87EA79D8-8901-4025-A6E9-98374EDEE996}" srcOrd="0" destOrd="0" presId="urn:microsoft.com/office/officeart/2005/8/layout/hierarchy2"/>
    <dgm:cxn modelId="{3B7B2BAB-7FC5-476A-8518-84768BF652AA}" type="presOf" srcId="{40B98AA4-F643-4865-8FA5-D1D682AEDFF3}" destId="{0709BAD1-D368-410D-9D2F-DB49E5C9BFC5}" srcOrd="1" destOrd="0" presId="urn:microsoft.com/office/officeart/2005/8/layout/hierarchy2"/>
    <dgm:cxn modelId="{86AF688F-F133-48C0-9E04-09EBE17479E4}" type="presOf" srcId="{574473D6-3A6F-4501-9C4A-DED51F2ABD9F}" destId="{09079AB4-B7AB-4D92-AC2D-D5D2A248ECA7}" srcOrd="0" destOrd="0" presId="urn:microsoft.com/office/officeart/2005/8/layout/hierarchy2"/>
    <dgm:cxn modelId="{DC1A8E09-54CB-4E18-9243-B83DDC87CD74}" type="presOf" srcId="{BCF58E1E-44A5-44AB-B27D-0D20DD8A1098}" destId="{8C7941D7-3A55-4A4B-B1D4-918E613E6339}" srcOrd="0" destOrd="0" presId="urn:microsoft.com/office/officeart/2005/8/layout/hierarchy2"/>
    <dgm:cxn modelId="{E35BEFCF-667D-4002-8F49-87BAB2611298}" type="presOf" srcId="{C090654D-518C-47AC-8C39-126079241AAF}" destId="{ED734D6F-2CF4-4695-91E1-3DB059327BBA}" srcOrd="0" destOrd="0" presId="urn:microsoft.com/office/officeart/2005/8/layout/hierarchy2"/>
    <dgm:cxn modelId="{8107E21C-A373-4E70-B2F4-67076AA7A69C}" srcId="{8964632A-C264-473E-A4DA-394CB669AEB2}" destId="{574473D6-3A6F-4501-9C4A-DED51F2ABD9F}" srcOrd="0" destOrd="0" parTransId="{40B98AA4-F643-4865-8FA5-D1D682AEDFF3}" sibTransId="{EC433439-6456-4EA1-99AB-9018BEBDDAB6}"/>
    <dgm:cxn modelId="{2D91088A-6DCA-4787-80A6-76C6E9FDE8D6}" type="presParOf" srcId="{5AB51992-917F-4AA8-B3D7-89FB85E1E690}" destId="{08C1E739-9260-40F5-8DEB-91275CCFEB29}" srcOrd="0" destOrd="0" presId="urn:microsoft.com/office/officeart/2005/8/layout/hierarchy2"/>
    <dgm:cxn modelId="{4E485BB7-C866-4566-B653-1E03E91E5B75}" type="presParOf" srcId="{08C1E739-9260-40F5-8DEB-91275CCFEB29}" destId="{3507999C-61F5-43C8-AD02-8E5528AD9D0A}" srcOrd="0" destOrd="0" presId="urn:microsoft.com/office/officeart/2005/8/layout/hierarchy2"/>
    <dgm:cxn modelId="{CBBA391A-2AA6-4C74-A129-808DE6DA3BCA}" type="presParOf" srcId="{08C1E739-9260-40F5-8DEB-91275CCFEB29}" destId="{85BB23F6-70B4-4D22-98A7-D201BF328476}" srcOrd="1" destOrd="0" presId="urn:microsoft.com/office/officeart/2005/8/layout/hierarchy2"/>
    <dgm:cxn modelId="{CB9A4BAF-C4EE-4606-837F-D54AED8CDD39}" type="presParOf" srcId="{85BB23F6-70B4-4D22-98A7-D201BF328476}" destId="{117821BF-48CF-4653-AF19-C4E9B45BF25D}" srcOrd="0" destOrd="0" presId="urn:microsoft.com/office/officeart/2005/8/layout/hierarchy2"/>
    <dgm:cxn modelId="{25A49D5B-B997-4EB4-9569-CA3930044C63}" type="presParOf" srcId="{117821BF-48CF-4653-AF19-C4E9B45BF25D}" destId="{6049461B-188F-4F32-B6D5-072A18ED59EB}" srcOrd="0" destOrd="0" presId="urn:microsoft.com/office/officeart/2005/8/layout/hierarchy2"/>
    <dgm:cxn modelId="{751D5FB6-F4F1-4935-BCCF-74DAEDC51D16}" type="presParOf" srcId="{85BB23F6-70B4-4D22-98A7-D201BF328476}" destId="{8A9C99F8-9D95-4A88-8384-501F3FA76420}" srcOrd="1" destOrd="0" presId="urn:microsoft.com/office/officeart/2005/8/layout/hierarchy2"/>
    <dgm:cxn modelId="{9A9FD50E-1447-4A6D-BE39-8108DDD4ACE7}" type="presParOf" srcId="{8A9C99F8-9D95-4A88-8384-501F3FA76420}" destId="{52C7BF40-CAFD-4A02-B4C9-7BE779FA522C}" srcOrd="0" destOrd="0" presId="urn:microsoft.com/office/officeart/2005/8/layout/hierarchy2"/>
    <dgm:cxn modelId="{5E0A8F67-7015-4028-90DF-AA8F18F1B663}" type="presParOf" srcId="{8A9C99F8-9D95-4A88-8384-501F3FA76420}" destId="{D24BE559-6CD5-4EB2-BDEC-7496278CC793}" srcOrd="1" destOrd="0" presId="urn:microsoft.com/office/officeart/2005/8/layout/hierarchy2"/>
    <dgm:cxn modelId="{5152BC16-A563-468D-87FE-901C1D3F14F1}" type="presParOf" srcId="{D24BE559-6CD5-4EB2-BDEC-7496278CC793}" destId="{8892B487-69A2-4D3F-A895-3EBBF7211079}" srcOrd="0" destOrd="0" presId="urn:microsoft.com/office/officeart/2005/8/layout/hierarchy2"/>
    <dgm:cxn modelId="{5BF2D6A0-65E8-4033-92DD-615AEA531E54}" type="presParOf" srcId="{8892B487-69A2-4D3F-A895-3EBBF7211079}" destId="{B7CF53F5-384D-49CE-8759-E2E86685801D}" srcOrd="0" destOrd="0" presId="urn:microsoft.com/office/officeart/2005/8/layout/hierarchy2"/>
    <dgm:cxn modelId="{0AD6366D-794A-4FAB-8112-CD5C312D540B}" type="presParOf" srcId="{D24BE559-6CD5-4EB2-BDEC-7496278CC793}" destId="{5A5A2B75-6B8C-4717-ADF2-C6689898C4A5}" srcOrd="1" destOrd="0" presId="urn:microsoft.com/office/officeart/2005/8/layout/hierarchy2"/>
    <dgm:cxn modelId="{DC3AA458-4581-46D5-9AC1-50D3A38135AB}" type="presParOf" srcId="{5A5A2B75-6B8C-4717-ADF2-C6689898C4A5}" destId="{ED734D6F-2CF4-4695-91E1-3DB059327BBA}" srcOrd="0" destOrd="0" presId="urn:microsoft.com/office/officeart/2005/8/layout/hierarchy2"/>
    <dgm:cxn modelId="{73781ECA-BEB7-405D-8CE8-342CF5D40AA3}" type="presParOf" srcId="{5A5A2B75-6B8C-4717-ADF2-C6689898C4A5}" destId="{00322ACC-D6A2-409E-94E9-D3AE0BBFDB5A}" srcOrd="1" destOrd="0" presId="urn:microsoft.com/office/officeart/2005/8/layout/hierarchy2"/>
    <dgm:cxn modelId="{1BF49539-E3AF-4209-96BE-5B57F509BAD2}" type="presParOf" srcId="{85BB23F6-70B4-4D22-98A7-D201BF328476}" destId="{5D3BDC42-4DA2-4709-BC86-61A837F54D96}" srcOrd="2" destOrd="0" presId="urn:microsoft.com/office/officeart/2005/8/layout/hierarchy2"/>
    <dgm:cxn modelId="{E8031D97-13C7-42D6-9A92-2B2AFB877999}" type="presParOf" srcId="{5D3BDC42-4DA2-4709-BC86-61A837F54D96}" destId="{98C6DD43-786B-4F36-9DA5-DF882CFF1691}" srcOrd="0" destOrd="0" presId="urn:microsoft.com/office/officeart/2005/8/layout/hierarchy2"/>
    <dgm:cxn modelId="{5ABDE1DD-78C9-461C-9EA1-15985BD51EFA}" type="presParOf" srcId="{85BB23F6-70B4-4D22-98A7-D201BF328476}" destId="{14233896-C9E3-49BD-90B6-E568F04F543F}" srcOrd="3" destOrd="0" presId="urn:microsoft.com/office/officeart/2005/8/layout/hierarchy2"/>
    <dgm:cxn modelId="{A51DED57-3DE2-4DA5-83C2-7779304801B1}" type="presParOf" srcId="{14233896-C9E3-49BD-90B6-E568F04F543F}" destId="{9F7EC8F6-F45D-4EB2-B783-B93A73B8D985}" srcOrd="0" destOrd="0" presId="urn:microsoft.com/office/officeart/2005/8/layout/hierarchy2"/>
    <dgm:cxn modelId="{508825A1-A1FF-448A-89B3-EAB10563BF64}" type="presParOf" srcId="{14233896-C9E3-49BD-90B6-E568F04F543F}" destId="{404D952E-3F75-4991-9776-AF26EAAE0791}" srcOrd="1" destOrd="0" presId="urn:microsoft.com/office/officeart/2005/8/layout/hierarchy2"/>
    <dgm:cxn modelId="{BDA89C13-5489-4945-9308-9E176C6322F9}" type="presParOf" srcId="{404D952E-3F75-4991-9776-AF26EAAE0791}" destId="{6103ED26-B6B6-4ADF-946A-6D4DB8B9D1B1}" srcOrd="0" destOrd="0" presId="urn:microsoft.com/office/officeart/2005/8/layout/hierarchy2"/>
    <dgm:cxn modelId="{DF39B87A-F05C-4948-9225-A277533B1A2F}" type="presParOf" srcId="{6103ED26-B6B6-4ADF-946A-6D4DB8B9D1B1}" destId="{0709BAD1-D368-410D-9D2F-DB49E5C9BFC5}" srcOrd="0" destOrd="0" presId="urn:microsoft.com/office/officeart/2005/8/layout/hierarchy2"/>
    <dgm:cxn modelId="{CF2B3ABC-3A60-4C82-8007-5AC7D6193BA9}" type="presParOf" srcId="{404D952E-3F75-4991-9776-AF26EAAE0791}" destId="{A32A6193-6621-458D-B9A0-9140797DF1F6}" srcOrd="1" destOrd="0" presId="urn:microsoft.com/office/officeart/2005/8/layout/hierarchy2"/>
    <dgm:cxn modelId="{C8152BE4-818D-4054-9840-0B470BE8A8FB}" type="presParOf" srcId="{A32A6193-6621-458D-B9A0-9140797DF1F6}" destId="{09079AB4-B7AB-4D92-AC2D-D5D2A248ECA7}" srcOrd="0" destOrd="0" presId="urn:microsoft.com/office/officeart/2005/8/layout/hierarchy2"/>
    <dgm:cxn modelId="{E9738EFB-07A8-49A8-B6DA-C78A020B6F69}" type="presParOf" srcId="{A32A6193-6621-458D-B9A0-9140797DF1F6}" destId="{E6D7BF54-AB6E-41F3-B31C-A582FC3D9452}" srcOrd="1" destOrd="0" presId="urn:microsoft.com/office/officeart/2005/8/layout/hierarchy2"/>
    <dgm:cxn modelId="{1BA5F86C-EC1B-4B9C-A646-E19CF7DB3BDA}" type="presParOf" srcId="{85BB23F6-70B4-4D22-98A7-D201BF328476}" destId="{8C7941D7-3A55-4A4B-B1D4-918E613E6339}" srcOrd="4" destOrd="0" presId="urn:microsoft.com/office/officeart/2005/8/layout/hierarchy2"/>
    <dgm:cxn modelId="{8F039DB2-8D2D-4E6B-AD0B-F09F9728F922}" type="presParOf" srcId="{8C7941D7-3A55-4A4B-B1D4-918E613E6339}" destId="{1F5CD121-BF5D-4085-8B78-0E240425379D}" srcOrd="0" destOrd="0" presId="urn:microsoft.com/office/officeart/2005/8/layout/hierarchy2"/>
    <dgm:cxn modelId="{9E51083E-359C-4861-9F58-8185EE370899}" type="presParOf" srcId="{85BB23F6-70B4-4D22-98A7-D201BF328476}" destId="{0E0407E7-DB7B-48E4-BFF6-A4844B1B984D}" srcOrd="5" destOrd="0" presId="urn:microsoft.com/office/officeart/2005/8/layout/hierarchy2"/>
    <dgm:cxn modelId="{04884B8D-CC8E-4771-BDA2-0C9155E29CE6}" type="presParOf" srcId="{0E0407E7-DB7B-48E4-BFF6-A4844B1B984D}" destId="{87EA79D8-8901-4025-A6E9-98374EDEE996}" srcOrd="0" destOrd="0" presId="urn:microsoft.com/office/officeart/2005/8/layout/hierarchy2"/>
    <dgm:cxn modelId="{044C796D-1291-4E3F-96D1-89E611C7A6E4}" type="presParOf" srcId="{0E0407E7-DB7B-48E4-BFF6-A4844B1B984D}" destId="{8C77D911-4544-491A-AC85-443AE953B71A}" srcOrd="1" destOrd="0" presId="urn:microsoft.com/office/officeart/2005/8/layout/hierarchy2"/>
    <dgm:cxn modelId="{521CE836-F45C-43D0-8F96-589A8A7D09D7}" type="presParOf" srcId="{8C77D911-4544-491A-AC85-443AE953B71A}" destId="{46E91A5A-677D-4AC8-AFC9-E858E75E5C82}" srcOrd="0" destOrd="0" presId="urn:microsoft.com/office/officeart/2005/8/layout/hierarchy2"/>
    <dgm:cxn modelId="{64C134DA-B6FD-4649-B0A5-3CC11219839A}" type="presParOf" srcId="{46E91A5A-677D-4AC8-AFC9-E858E75E5C82}" destId="{2134BB21-02D0-4176-AE45-E59351C4DFCA}" srcOrd="0" destOrd="0" presId="urn:microsoft.com/office/officeart/2005/8/layout/hierarchy2"/>
    <dgm:cxn modelId="{5727CBB9-3352-4A52-A793-AF9362CEB849}" type="presParOf" srcId="{8C77D911-4544-491A-AC85-443AE953B71A}" destId="{096B4CBB-4338-4E13-AC13-9C1C71B33554}" srcOrd="1" destOrd="0" presId="urn:microsoft.com/office/officeart/2005/8/layout/hierarchy2"/>
    <dgm:cxn modelId="{85023AF3-3F74-4867-B9AE-EE3CB14952A4}" type="presParOf" srcId="{096B4CBB-4338-4E13-AC13-9C1C71B33554}" destId="{A8E48157-C04C-4446-8A6A-E0521FEF40CF}" srcOrd="0" destOrd="0" presId="urn:microsoft.com/office/officeart/2005/8/layout/hierarchy2"/>
    <dgm:cxn modelId="{4A027726-FEC0-4C9C-885F-3E0C7E081DA5}" type="presParOf" srcId="{096B4CBB-4338-4E13-AC13-9C1C71B33554}" destId="{85252B46-E082-4070-BE5F-B7D1AEA1EB0E}"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BBAB9F2-A5A9-4F21-96FF-31A877E35AC5}" type="doc">
      <dgm:prSet loTypeId="urn:microsoft.com/office/officeart/2005/8/layout/matrix1" loCatId="matrix" qsTypeId="urn:microsoft.com/office/officeart/2005/8/quickstyle/simple1" qsCatId="simple" csTypeId="urn:microsoft.com/office/officeart/2005/8/colors/colorful4" csCatId="colorful" phldr="1"/>
      <dgm:spPr/>
      <dgm:t>
        <a:bodyPr/>
        <a:lstStyle/>
        <a:p>
          <a:endParaRPr lang="es-EC"/>
        </a:p>
      </dgm:t>
    </dgm:pt>
    <dgm:pt modelId="{F21FA4E1-A877-47F9-BA15-D2ED5D9A4B5F}">
      <dgm:prSet phldrT="[Text]" custT="1"/>
      <dgm:spPr/>
      <dgm:t>
        <a:bodyPr/>
        <a:lstStyle/>
        <a:p>
          <a:r>
            <a:rPr lang="es-EC" sz="1700" noProof="0" dirty="0"/>
            <a:t>Art. 10 CODA, quien cause daño ambiental tiene la obligación jurídica de responder por ello</a:t>
          </a:r>
        </a:p>
      </dgm:t>
    </dgm:pt>
    <dgm:pt modelId="{BA25477B-9932-462C-9F4E-9FD6CC53D9C2}" type="parTrans" cxnId="{1354D6BC-CA13-4B5C-8F83-3601402EB605}">
      <dgm:prSet/>
      <dgm:spPr/>
      <dgm:t>
        <a:bodyPr/>
        <a:lstStyle/>
        <a:p>
          <a:endParaRPr lang="es-EC" sz="1700"/>
        </a:p>
      </dgm:t>
    </dgm:pt>
    <dgm:pt modelId="{BE932F4C-C6F0-4E8B-84F7-617A198B91C6}" type="sibTrans" cxnId="{1354D6BC-CA13-4B5C-8F83-3601402EB605}">
      <dgm:prSet/>
      <dgm:spPr/>
      <dgm:t>
        <a:bodyPr/>
        <a:lstStyle/>
        <a:p>
          <a:endParaRPr lang="es-EC" sz="1700"/>
        </a:p>
      </dgm:t>
    </dgm:pt>
    <dgm:pt modelId="{A43CFDEA-C3BC-4C4D-A6BD-B6F9FFF976F4}">
      <dgm:prSet phldrT="[Text]" custT="1"/>
      <dgm:spPr/>
      <dgm:t>
        <a:bodyPr/>
        <a:lstStyle/>
        <a:p>
          <a:r>
            <a:rPr lang="en-US" sz="1700" dirty="0"/>
            <a:t>ESTADO A TRAVÉS DE AUTORIDAD AMBIENTAL NACIONAL</a:t>
          </a:r>
        </a:p>
        <a:p>
          <a:r>
            <a:rPr lang="en-US" sz="1700" dirty="0"/>
            <a:t>AUTORIDADES AMBIENTALES ACREDITADAS</a:t>
          </a:r>
          <a:endParaRPr lang="es-EC" sz="1700" dirty="0"/>
        </a:p>
      </dgm:t>
    </dgm:pt>
    <dgm:pt modelId="{76338D2B-B5CF-4A7C-BA5C-AB1A3C8A7A99}" type="parTrans" cxnId="{537E5E9D-E13B-4612-95D3-A4D924008724}">
      <dgm:prSet/>
      <dgm:spPr/>
      <dgm:t>
        <a:bodyPr/>
        <a:lstStyle/>
        <a:p>
          <a:endParaRPr lang="es-EC" sz="1700"/>
        </a:p>
      </dgm:t>
    </dgm:pt>
    <dgm:pt modelId="{1290F536-1FAC-4726-8246-5C81FA7430A7}" type="sibTrans" cxnId="{537E5E9D-E13B-4612-95D3-A4D924008724}">
      <dgm:prSet/>
      <dgm:spPr/>
      <dgm:t>
        <a:bodyPr/>
        <a:lstStyle/>
        <a:p>
          <a:endParaRPr lang="es-EC" sz="1700"/>
        </a:p>
      </dgm:t>
    </dgm:pt>
    <dgm:pt modelId="{A6EA1921-466A-463C-A20A-7776A5CF1B60}">
      <dgm:prSet phldrT="[Text]" custT="1"/>
      <dgm:spPr/>
      <dgm:t>
        <a:bodyPr/>
        <a:lstStyle/>
        <a:p>
          <a:r>
            <a:rPr lang="en-US" sz="1700" dirty="0"/>
            <a:t>OPERADORES O PROMOTORES DE ACTIVIDADES, OBRAS O PROYECTOS</a:t>
          </a:r>
          <a:endParaRPr lang="es-EC" sz="1700" dirty="0"/>
        </a:p>
      </dgm:t>
    </dgm:pt>
    <dgm:pt modelId="{EBD27BF7-460B-40E2-9BF4-84C11BF1F832}" type="parTrans" cxnId="{12825038-D62D-4D07-91F9-14AD24A7F0EA}">
      <dgm:prSet/>
      <dgm:spPr/>
      <dgm:t>
        <a:bodyPr/>
        <a:lstStyle/>
        <a:p>
          <a:endParaRPr lang="es-EC" sz="1700"/>
        </a:p>
      </dgm:t>
    </dgm:pt>
    <dgm:pt modelId="{6319AB3F-9779-4B47-8E62-A394B1B812C9}" type="sibTrans" cxnId="{12825038-D62D-4D07-91F9-14AD24A7F0EA}">
      <dgm:prSet/>
      <dgm:spPr/>
      <dgm:t>
        <a:bodyPr/>
        <a:lstStyle/>
        <a:p>
          <a:endParaRPr lang="es-EC" sz="1700"/>
        </a:p>
      </dgm:t>
    </dgm:pt>
    <dgm:pt modelId="{50323DC8-C46C-4C3F-BAB9-5D0BAA42FA9B}">
      <dgm:prSet custT="1"/>
      <dgm:spPr/>
      <dgm:t>
        <a:bodyPr/>
        <a:lstStyle/>
        <a:p>
          <a:r>
            <a:rPr lang="es-EC" sz="1700" dirty="0"/>
            <a:t>PROVEEDORES DE SERVICIOS / CONSULTORES AMBIENTALES QUE ELABOREN EsIA, PMA, AUDITORÍAS AMBIENTALES (Responsables Solidarios)</a:t>
          </a:r>
        </a:p>
      </dgm:t>
    </dgm:pt>
    <dgm:pt modelId="{E54C5024-5FEE-4A24-AD42-A7F73CFABFED}" type="parTrans" cxnId="{2A9A9FF5-BD87-48DD-9934-C7D0F4DCE247}">
      <dgm:prSet/>
      <dgm:spPr/>
      <dgm:t>
        <a:bodyPr/>
        <a:lstStyle/>
        <a:p>
          <a:endParaRPr lang="es-EC" sz="1700"/>
        </a:p>
      </dgm:t>
    </dgm:pt>
    <dgm:pt modelId="{A1EB16CF-2DA9-4F40-AC30-204C2BC8EC26}" type="sibTrans" cxnId="{2A9A9FF5-BD87-48DD-9934-C7D0F4DCE247}">
      <dgm:prSet/>
      <dgm:spPr/>
      <dgm:t>
        <a:bodyPr/>
        <a:lstStyle/>
        <a:p>
          <a:endParaRPr lang="es-EC" sz="1700"/>
        </a:p>
      </dgm:t>
    </dgm:pt>
    <dgm:pt modelId="{4174F343-1CBA-4CBF-B997-07A0F57F5BDD}">
      <dgm:prSet custT="1"/>
      <dgm:spPr/>
      <dgm:t>
        <a:bodyPr/>
        <a:lstStyle/>
        <a:p>
          <a:r>
            <a:rPr lang="en-US" sz="1700" dirty="0"/>
            <a:t>ACTORES SOCIALES (COMUNAS, COMUNIDADES, PUEBLOS Y NACIONALIDADES)</a:t>
          </a:r>
          <a:endParaRPr lang="es-EC" sz="1700" dirty="0"/>
        </a:p>
      </dgm:t>
    </dgm:pt>
    <dgm:pt modelId="{978CD881-C1B1-4091-B4BA-6381D537CD5D}" type="parTrans" cxnId="{A4CADED2-68ED-4AE0-B890-481D06BB0AF3}">
      <dgm:prSet/>
      <dgm:spPr/>
      <dgm:t>
        <a:bodyPr/>
        <a:lstStyle/>
        <a:p>
          <a:endParaRPr lang="es-EC" sz="1700"/>
        </a:p>
      </dgm:t>
    </dgm:pt>
    <dgm:pt modelId="{25D70EEA-0BF1-4A53-8FFA-E508DF5DD388}" type="sibTrans" cxnId="{A4CADED2-68ED-4AE0-B890-481D06BB0AF3}">
      <dgm:prSet/>
      <dgm:spPr/>
      <dgm:t>
        <a:bodyPr/>
        <a:lstStyle/>
        <a:p>
          <a:endParaRPr lang="es-EC" sz="1700"/>
        </a:p>
      </dgm:t>
    </dgm:pt>
    <dgm:pt modelId="{DEEF44FA-C786-492F-BEF4-B9558C0CA548}" type="pres">
      <dgm:prSet presAssocID="{CBBAB9F2-A5A9-4F21-96FF-31A877E35AC5}" presName="diagram" presStyleCnt="0">
        <dgm:presLayoutVars>
          <dgm:chMax val="1"/>
          <dgm:dir/>
          <dgm:animLvl val="ctr"/>
          <dgm:resizeHandles val="exact"/>
        </dgm:presLayoutVars>
      </dgm:prSet>
      <dgm:spPr/>
      <dgm:t>
        <a:bodyPr/>
        <a:lstStyle/>
        <a:p>
          <a:endParaRPr lang="es-ES"/>
        </a:p>
      </dgm:t>
    </dgm:pt>
    <dgm:pt modelId="{CA3CE878-CCC5-4939-A9DC-74E8558AB58A}" type="pres">
      <dgm:prSet presAssocID="{CBBAB9F2-A5A9-4F21-96FF-31A877E35AC5}" presName="matrix" presStyleCnt="0"/>
      <dgm:spPr/>
      <dgm:t>
        <a:bodyPr/>
        <a:lstStyle/>
        <a:p>
          <a:endParaRPr lang="es-ES"/>
        </a:p>
      </dgm:t>
    </dgm:pt>
    <dgm:pt modelId="{763053D5-F86F-469C-AB15-7E861B9425A2}" type="pres">
      <dgm:prSet presAssocID="{CBBAB9F2-A5A9-4F21-96FF-31A877E35AC5}" presName="tile1" presStyleLbl="node1" presStyleIdx="0" presStyleCnt="4" custLinFactNeighborX="-12500" custLinFactNeighborY="-9151"/>
      <dgm:spPr/>
      <dgm:t>
        <a:bodyPr/>
        <a:lstStyle/>
        <a:p>
          <a:endParaRPr lang="es-ES"/>
        </a:p>
      </dgm:t>
    </dgm:pt>
    <dgm:pt modelId="{D84532D4-BB53-4BAD-ABFF-A242370557CB}" type="pres">
      <dgm:prSet presAssocID="{CBBAB9F2-A5A9-4F21-96FF-31A877E35AC5}" presName="tile1text" presStyleLbl="node1" presStyleIdx="0" presStyleCnt="4">
        <dgm:presLayoutVars>
          <dgm:chMax val="0"/>
          <dgm:chPref val="0"/>
          <dgm:bulletEnabled val="1"/>
        </dgm:presLayoutVars>
      </dgm:prSet>
      <dgm:spPr/>
      <dgm:t>
        <a:bodyPr/>
        <a:lstStyle/>
        <a:p>
          <a:endParaRPr lang="es-ES"/>
        </a:p>
      </dgm:t>
    </dgm:pt>
    <dgm:pt modelId="{C85912CF-3C39-4BFF-9C33-C551F5641321}" type="pres">
      <dgm:prSet presAssocID="{CBBAB9F2-A5A9-4F21-96FF-31A877E35AC5}" presName="tile2" presStyleLbl="node1" presStyleIdx="1" presStyleCnt="4"/>
      <dgm:spPr/>
      <dgm:t>
        <a:bodyPr/>
        <a:lstStyle/>
        <a:p>
          <a:endParaRPr lang="es-ES"/>
        </a:p>
      </dgm:t>
    </dgm:pt>
    <dgm:pt modelId="{4990CC3C-E7AD-4F7E-811E-AE8437F51E08}" type="pres">
      <dgm:prSet presAssocID="{CBBAB9F2-A5A9-4F21-96FF-31A877E35AC5}" presName="tile2text" presStyleLbl="node1" presStyleIdx="1" presStyleCnt="4">
        <dgm:presLayoutVars>
          <dgm:chMax val="0"/>
          <dgm:chPref val="0"/>
          <dgm:bulletEnabled val="1"/>
        </dgm:presLayoutVars>
      </dgm:prSet>
      <dgm:spPr/>
      <dgm:t>
        <a:bodyPr/>
        <a:lstStyle/>
        <a:p>
          <a:endParaRPr lang="es-ES"/>
        </a:p>
      </dgm:t>
    </dgm:pt>
    <dgm:pt modelId="{F2384079-E109-4E6B-B51F-E6221FEDFD17}" type="pres">
      <dgm:prSet presAssocID="{CBBAB9F2-A5A9-4F21-96FF-31A877E35AC5}" presName="tile3" presStyleLbl="node1" presStyleIdx="2" presStyleCnt="4"/>
      <dgm:spPr/>
      <dgm:t>
        <a:bodyPr/>
        <a:lstStyle/>
        <a:p>
          <a:endParaRPr lang="es-ES"/>
        </a:p>
      </dgm:t>
    </dgm:pt>
    <dgm:pt modelId="{211E6A95-5A64-417D-9F9A-85AA25FF767B}" type="pres">
      <dgm:prSet presAssocID="{CBBAB9F2-A5A9-4F21-96FF-31A877E35AC5}" presName="tile3text" presStyleLbl="node1" presStyleIdx="2" presStyleCnt="4">
        <dgm:presLayoutVars>
          <dgm:chMax val="0"/>
          <dgm:chPref val="0"/>
          <dgm:bulletEnabled val="1"/>
        </dgm:presLayoutVars>
      </dgm:prSet>
      <dgm:spPr/>
      <dgm:t>
        <a:bodyPr/>
        <a:lstStyle/>
        <a:p>
          <a:endParaRPr lang="es-ES"/>
        </a:p>
      </dgm:t>
    </dgm:pt>
    <dgm:pt modelId="{F432C5D8-191F-4BE6-A352-6F065B9D9A01}" type="pres">
      <dgm:prSet presAssocID="{CBBAB9F2-A5A9-4F21-96FF-31A877E35AC5}" presName="tile4" presStyleLbl="node1" presStyleIdx="3" presStyleCnt="4"/>
      <dgm:spPr/>
      <dgm:t>
        <a:bodyPr/>
        <a:lstStyle/>
        <a:p>
          <a:endParaRPr lang="es-ES"/>
        </a:p>
      </dgm:t>
    </dgm:pt>
    <dgm:pt modelId="{9C2A09AF-5C42-45FB-97AC-DE7A6DB5066B}" type="pres">
      <dgm:prSet presAssocID="{CBBAB9F2-A5A9-4F21-96FF-31A877E35AC5}" presName="tile4text" presStyleLbl="node1" presStyleIdx="3" presStyleCnt="4">
        <dgm:presLayoutVars>
          <dgm:chMax val="0"/>
          <dgm:chPref val="0"/>
          <dgm:bulletEnabled val="1"/>
        </dgm:presLayoutVars>
      </dgm:prSet>
      <dgm:spPr/>
      <dgm:t>
        <a:bodyPr/>
        <a:lstStyle/>
        <a:p>
          <a:endParaRPr lang="es-ES"/>
        </a:p>
      </dgm:t>
    </dgm:pt>
    <dgm:pt modelId="{8C36D594-4E5D-4C03-8019-8D06C145C1CF}" type="pres">
      <dgm:prSet presAssocID="{CBBAB9F2-A5A9-4F21-96FF-31A877E35AC5}" presName="centerTile" presStyleLbl="fgShp" presStyleIdx="0" presStyleCnt="1" custScaleX="150000">
        <dgm:presLayoutVars>
          <dgm:chMax val="0"/>
          <dgm:chPref val="0"/>
        </dgm:presLayoutVars>
      </dgm:prSet>
      <dgm:spPr/>
      <dgm:t>
        <a:bodyPr/>
        <a:lstStyle/>
        <a:p>
          <a:endParaRPr lang="es-ES"/>
        </a:p>
      </dgm:t>
    </dgm:pt>
  </dgm:ptLst>
  <dgm:cxnLst>
    <dgm:cxn modelId="{391CC80E-CEAB-4037-B3FA-BF79499418DB}" type="presOf" srcId="{F21FA4E1-A877-47F9-BA15-D2ED5D9A4B5F}" destId="{8C36D594-4E5D-4C03-8019-8D06C145C1CF}" srcOrd="0" destOrd="0" presId="urn:microsoft.com/office/officeart/2005/8/layout/matrix1"/>
    <dgm:cxn modelId="{6817E1F7-D610-4F88-B226-5425A7DE2FA2}" type="presOf" srcId="{4174F343-1CBA-4CBF-B997-07A0F57F5BDD}" destId="{9C2A09AF-5C42-45FB-97AC-DE7A6DB5066B}" srcOrd="1" destOrd="0" presId="urn:microsoft.com/office/officeart/2005/8/layout/matrix1"/>
    <dgm:cxn modelId="{5495F590-A756-4D23-8A2C-EC3D18B328B5}" type="presOf" srcId="{50323DC8-C46C-4C3F-BAB9-5D0BAA42FA9B}" destId="{211E6A95-5A64-417D-9F9A-85AA25FF767B}" srcOrd="1" destOrd="0" presId="urn:microsoft.com/office/officeart/2005/8/layout/matrix1"/>
    <dgm:cxn modelId="{67F06F38-99F5-47C5-90F3-6DAA9FBACB3E}" type="presOf" srcId="{A6EA1921-466A-463C-A20A-7776A5CF1B60}" destId="{4990CC3C-E7AD-4F7E-811E-AE8437F51E08}" srcOrd="1" destOrd="0" presId="urn:microsoft.com/office/officeart/2005/8/layout/matrix1"/>
    <dgm:cxn modelId="{3FE0EA84-6AB3-4055-9100-7CA70F402651}" type="presOf" srcId="{4174F343-1CBA-4CBF-B997-07A0F57F5BDD}" destId="{F432C5D8-191F-4BE6-A352-6F065B9D9A01}" srcOrd="0" destOrd="0" presId="urn:microsoft.com/office/officeart/2005/8/layout/matrix1"/>
    <dgm:cxn modelId="{12825038-D62D-4D07-91F9-14AD24A7F0EA}" srcId="{F21FA4E1-A877-47F9-BA15-D2ED5D9A4B5F}" destId="{A6EA1921-466A-463C-A20A-7776A5CF1B60}" srcOrd="1" destOrd="0" parTransId="{EBD27BF7-460B-40E2-9BF4-84C11BF1F832}" sibTransId="{6319AB3F-9779-4B47-8E62-A394B1B812C9}"/>
    <dgm:cxn modelId="{F8EF04BF-4A12-4602-8772-50D99AE31B31}" type="presOf" srcId="{A43CFDEA-C3BC-4C4D-A6BD-B6F9FFF976F4}" destId="{763053D5-F86F-469C-AB15-7E861B9425A2}" srcOrd="0" destOrd="0" presId="urn:microsoft.com/office/officeart/2005/8/layout/matrix1"/>
    <dgm:cxn modelId="{537E5E9D-E13B-4612-95D3-A4D924008724}" srcId="{F21FA4E1-A877-47F9-BA15-D2ED5D9A4B5F}" destId="{A43CFDEA-C3BC-4C4D-A6BD-B6F9FFF976F4}" srcOrd="0" destOrd="0" parTransId="{76338D2B-B5CF-4A7C-BA5C-AB1A3C8A7A99}" sibTransId="{1290F536-1FAC-4726-8246-5C81FA7430A7}"/>
    <dgm:cxn modelId="{1354D6BC-CA13-4B5C-8F83-3601402EB605}" srcId="{CBBAB9F2-A5A9-4F21-96FF-31A877E35AC5}" destId="{F21FA4E1-A877-47F9-BA15-D2ED5D9A4B5F}" srcOrd="0" destOrd="0" parTransId="{BA25477B-9932-462C-9F4E-9FD6CC53D9C2}" sibTransId="{BE932F4C-C6F0-4E8B-84F7-617A198B91C6}"/>
    <dgm:cxn modelId="{95E9495D-E709-4380-9D16-DB9D4A8AB49D}" type="presOf" srcId="{A43CFDEA-C3BC-4C4D-A6BD-B6F9FFF976F4}" destId="{D84532D4-BB53-4BAD-ABFF-A242370557CB}" srcOrd="1" destOrd="0" presId="urn:microsoft.com/office/officeart/2005/8/layout/matrix1"/>
    <dgm:cxn modelId="{2A9A9FF5-BD87-48DD-9934-C7D0F4DCE247}" srcId="{F21FA4E1-A877-47F9-BA15-D2ED5D9A4B5F}" destId="{50323DC8-C46C-4C3F-BAB9-5D0BAA42FA9B}" srcOrd="2" destOrd="0" parTransId="{E54C5024-5FEE-4A24-AD42-A7F73CFABFED}" sibTransId="{A1EB16CF-2DA9-4F40-AC30-204C2BC8EC26}"/>
    <dgm:cxn modelId="{C6078A3D-700C-4F96-A2D9-059B72441201}" type="presOf" srcId="{A6EA1921-466A-463C-A20A-7776A5CF1B60}" destId="{C85912CF-3C39-4BFF-9C33-C551F5641321}" srcOrd="0" destOrd="0" presId="urn:microsoft.com/office/officeart/2005/8/layout/matrix1"/>
    <dgm:cxn modelId="{A4CADED2-68ED-4AE0-B890-481D06BB0AF3}" srcId="{F21FA4E1-A877-47F9-BA15-D2ED5D9A4B5F}" destId="{4174F343-1CBA-4CBF-B997-07A0F57F5BDD}" srcOrd="3" destOrd="0" parTransId="{978CD881-C1B1-4091-B4BA-6381D537CD5D}" sibTransId="{25D70EEA-0BF1-4A53-8FFA-E508DF5DD388}"/>
    <dgm:cxn modelId="{D6ECB430-7F10-4A0A-B0CE-984CBDCE3523}" type="presOf" srcId="{CBBAB9F2-A5A9-4F21-96FF-31A877E35AC5}" destId="{DEEF44FA-C786-492F-BEF4-B9558C0CA548}" srcOrd="0" destOrd="0" presId="urn:microsoft.com/office/officeart/2005/8/layout/matrix1"/>
    <dgm:cxn modelId="{4390E4F0-DDE5-480E-8D4E-EF5E7B6ED472}" type="presOf" srcId="{50323DC8-C46C-4C3F-BAB9-5D0BAA42FA9B}" destId="{F2384079-E109-4E6B-B51F-E6221FEDFD17}" srcOrd="0" destOrd="0" presId="urn:microsoft.com/office/officeart/2005/8/layout/matrix1"/>
    <dgm:cxn modelId="{7FBD1CC0-D0CF-4427-94E1-9957ACEB723F}" type="presParOf" srcId="{DEEF44FA-C786-492F-BEF4-B9558C0CA548}" destId="{CA3CE878-CCC5-4939-A9DC-74E8558AB58A}" srcOrd="0" destOrd="0" presId="urn:microsoft.com/office/officeart/2005/8/layout/matrix1"/>
    <dgm:cxn modelId="{BF164C61-272E-4993-88BE-7250AB350E74}" type="presParOf" srcId="{CA3CE878-CCC5-4939-A9DC-74E8558AB58A}" destId="{763053D5-F86F-469C-AB15-7E861B9425A2}" srcOrd="0" destOrd="0" presId="urn:microsoft.com/office/officeart/2005/8/layout/matrix1"/>
    <dgm:cxn modelId="{56979A64-E944-43A2-BB64-B0CBF936CCF3}" type="presParOf" srcId="{CA3CE878-CCC5-4939-A9DC-74E8558AB58A}" destId="{D84532D4-BB53-4BAD-ABFF-A242370557CB}" srcOrd="1" destOrd="0" presId="urn:microsoft.com/office/officeart/2005/8/layout/matrix1"/>
    <dgm:cxn modelId="{B5018CEC-735A-4918-BABC-644710197C80}" type="presParOf" srcId="{CA3CE878-CCC5-4939-A9DC-74E8558AB58A}" destId="{C85912CF-3C39-4BFF-9C33-C551F5641321}" srcOrd="2" destOrd="0" presId="urn:microsoft.com/office/officeart/2005/8/layout/matrix1"/>
    <dgm:cxn modelId="{A47FD13A-87F5-4E83-87B9-4E8D31AF9A08}" type="presParOf" srcId="{CA3CE878-CCC5-4939-A9DC-74E8558AB58A}" destId="{4990CC3C-E7AD-4F7E-811E-AE8437F51E08}" srcOrd="3" destOrd="0" presId="urn:microsoft.com/office/officeart/2005/8/layout/matrix1"/>
    <dgm:cxn modelId="{9ECC77CD-59F7-4002-961B-BE50DC8F50C9}" type="presParOf" srcId="{CA3CE878-CCC5-4939-A9DC-74E8558AB58A}" destId="{F2384079-E109-4E6B-B51F-E6221FEDFD17}" srcOrd="4" destOrd="0" presId="urn:microsoft.com/office/officeart/2005/8/layout/matrix1"/>
    <dgm:cxn modelId="{3AE0EF56-3E9D-43F3-8738-38BB8EADB56F}" type="presParOf" srcId="{CA3CE878-CCC5-4939-A9DC-74E8558AB58A}" destId="{211E6A95-5A64-417D-9F9A-85AA25FF767B}" srcOrd="5" destOrd="0" presId="urn:microsoft.com/office/officeart/2005/8/layout/matrix1"/>
    <dgm:cxn modelId="{B1BC3DEC-8608-472B-8F95-A32317012023}" type="presParOf" srcId="{CA3CE878-CCC5-4939-A9DC-74E8558AB58A}" destId="{F432C5D8-191F-4BE6-A352-6F065B9D9A01}" srcOrd="6" destOrd="0" presId="urn:microsoft.com/office/officeart/2005/8/layout/matrix1"/>
    <dgm:cxn modelId="{88BD3D5B-5B31-44FC-9C44-7EC2E7AA5ABA}" type="presParOf" srcId="{CA3CE878-CCC5-4939-A9DC-74E8558AB58A}" destId="{9C2A09AF-5C42-45FB-97AC-DE7A6DB5066B}" srcOrd="7" destOrd="0" presId="urn:microsoft.com/office/officeart/2005/8/layout/matrix1"/>
    <dgm:cxn modelId="{987EB2FF-7515-4134-AA8F-C9053490DCEB}" type="presParOf" srcId="{DEEF44FA-C786-492F-BEF4-B9558C0CA548}" destId="{8C36D594-4E5D-4C03-8019-8D06C145C1CF}"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BD50CAC-E739-48EE-81AD-8EDAA69172AD}" type="doc">
      <dgm:prSet loTypeId="urn:microsoft.com/office/officeart/2005/8/layout/hierarchy2" loCatId="hierarchy" qsTypeId="urn:microsoft.com/office/officeart/2005/8/quickstyle/simple1" qsCatId="simple" csTypeId="urn:microsoft.com/office/officeart/2005/8/colors/accent1_1" csCatId="accent1" phldr="1"/>
      <dgm:spPr/>
      <dgm:t>
        <a:bodyPr/>
        <a:lstStyle/>
        <a:p>
          <a:endParaRPr lang="es-EC"/>
        </a:p>
      </dgm:t>
    </dgm:pt>
    <dgm:pt modelId="{AB3A6297-FC39-495D-B2E0-5D89C25E6FC1}">
      <dgm:prSet phldrT="[Text]" custT="1"/>
      <dgm:spPr/>
      <dgm:t>
        <a:bodyPr/>
        <a:lstStyle/>
        <a:p>
          <a:r>
            <a:rPr lang="es-EC" sz="1500" dirty="0"/>
            <a:t>AUTORIDADES AMBIENTALES</a:t>
          </a:r>
        </a:p>
      </dgm:t>
    </dgm:pt>
    <dgm:pt modelId="{D3B6828C-5013-4522-B8F8-B15FCAF51C02}" type="parTrans" cxnId="{E26CD5A2-6A29-4241-BA25-0E4B1B024134}">
      <dgm:prSet/>
      <dgm:spPr/>
      <dgm:t>
        <a:bodyPr/>
        <a:lstStyle/>
        <a:p>
          <a:endParaRPr lang="es-EC" sz="1500"/>
        </a:p>
      </dgm:t>
    </dgm:pt>
    <dgm:pt modelId="{04A37924-AACF-43F9-B5D8-CD7C89182CD2}" type="sibTrans" cxnId="{E26CD5A2-6A29-4241-BA25-0E4B1B024134}">
      <dgm:prSet/>
      <dgm:spPr/>
      <dgm:t>
        <a:bodyPr/>
        <a:lstStyle/>
        <a:p>
          <a:endParaRPr lang="es-EC" sz="1500"/>
        </a:p>
      </dgm:t>
    </dgm:pt>
    <dgm:pt modelId="{2A6569B8-ECFE-40BC-A45C-82C53089FE74}">
      <dgm:prSet phldrT="[Text]" custT="1"/>
      <dgm:spPr/>
      <dgm:t>
        <a:bodyPr/>
        <a:lstStyle/>
        <a:p>
          <a:r>
            <a:rPr lang="es-EC" sz="1500" dirty="0"/>
            <a:t>Responsable directo por negligencia, acción u omisión</a:t>
          </a:r>
        </a:p>
      </dgm:t>
    </dgm:pt>
    <dgm:pt modelId="{A86C7A9B-C077-413A-B645-E0EA460FFC77}" type="parTrans" cxnId="{7B01D715-4432-4D99-9976-9B072BAF2194}">
      <dgm:prSet custT="1"/>
      <dgm:spPr/>
      <dgm:t>
        <a:bodyPr/>
        <a:lstStyle/>
        <a:p>
          <a:endParaRPr lang="es-EC" sz="1500" dirty="0"/>
        </a:p>
      </dgm:t>
    </dgm:pt>
    <dgm:pt modelId="{84FDE995-F6A0-4A24-BD69-6C6B868DA2DD}" type="sibTrans" cxnId="{7B01D715-4432-4D99-9976-9B072BAF2194}">
      <dgm:prSet/>
      <dgm:spPr/>
      <dgm:t>
        <a:bodyPr/>
        <a:lstStyle/>
        <a:p>
          <a:endParaRPr lang="es-EC" sz="1500"/>
        </a:p>
      </dgm:t>
    </dgm:pt>
    <dgm:pt modelId="{6B6409AE-ED34-4324-AA4C-ACAF69A9D1AF}">
      <dgm:prSet phldrT="[Text]" custT="1"/>
      <dgm:spPr/>
      <dgm:t>
        <a:bodyPr/>
        <a:lstStyle/>
        <a:p>
          <a:r>
            <a:rPr lang="es-EC" sz="1500" dirty="0"/>
            <a:t>Responsabilidades asignadas</a:t>
          </a:r>
        </a:p>
      </dgm:t>
    </dgm:pt>
    <dgm:pt modelId="{3FE1904D-38F1-4E8A-9AE3-946DAD1BADBB}" type="parTrans" cxnId="{5F36B167-B115-4ADD-98BB-886E6469E94D}">
      <dgm:prSet custT="1"/>
      <dgm:spPr/>
      <dgm:t>
        <a:bodyPr/>
        <a:lstStyle/>
        <a:p>
          <a:endParaRPr lang="es-EC" sz="1500" dirty="0"/>
        </a:p>
      </dgm:t>
    </dgm:pt>
    <dgm:pt modelId="{24D13A70-F274-49CE-9F89-B0736E0F38CD}" type="sibTrans" cxnId="{5F36B167-B115-4ADD-98BB-886E6469E94D}">
      <dgm:prSet/>
      <dgm:spPr/>
      <dgm:t>
        <a:bodyPr/>
        <a:lstStyle/>
        <a:p>
          <a:endParaRPr lang="es-EC" sz="1500"/>
        </a:p>
      </dgm:t>
    </dgm:pt>
    <dgm:pt modelId="{4D5862C9-5304-4D25-95E9-1F70199759BC}">
      <dgm:prSet phldrT="[Text]" custT="1"/>
      <dgm:spPr/>
      <dgm:t>
        <a:bodyPr/>
        <a:lstStyle/>
        <a:p>
          <a:r>
            <a:rPr lang="es-EC" sz="1500" dirty="0"/>
            <a:t>Emisión de autorizaciones y normas</a:t>
          </a:r>
        </a:p>
      </dgm:t>
    </dgm:pt>
    <dgm:pt modelId="{453B63A7-551C-44B7-BA6A-F0A5BD673F11}" type="parTrans" cxnId="{C5B2AFA0-BC1C-452D-B753-6068A0D59E94}">
      <dgm:prSet custT="1"/>
      <dgm:spPr/>
      <dgm:t>
        <a:bodyPr/>
        <a:lstStyle/>
        <a:p>
          <a:endParaRPr lang="es-EC" sz="1500" dirty="0"/>
        </a:p>
      </dgm:t>
    </dgm:pt>
    <dgm:pt modelId="{E309856B-5BF8-47B4-B085-4A5356CCC740}" type="sibTrans" cxnId="{C5B2AFA0-BC1C-452D-B753-6068A0D59E94}">
      <dgm:prSet/>
      <dgm:spPr/>
      <dgm:t>
        <a:bodyPr/>
        <a:lstStyle/>
        <a:p>
          <a:endParaRPr lang="es-EC" sz="1500"/>
        </a:p>
      </dgm:t>
    </dgm:pt>
    <dgm:pt modelId="{427E886B-9263-49A5-9298-EECDE061D2DF}">
      <dgm:prSet phldrT="[Text]" custT="1"/>
      <dgm:spPr/>
      <dgm:t>
        <a:bodyPr/>
        <a:lstStyle/>
        <a:p>
          <a:r>
            <a:rPr lang="es-EC" sz="1500" dirty="0"/>
            <a:t>Subsidiario para controlar el daño</a:t>
          </a:r>
        </a:p>
      </dgm:t>
    </dgm:pt>
    <dgm:pt modelId="{B8F966EA-99D2-49B4-885A-1A72D8E69FBF}" type="parTrans" cxnId="{232E2923-D25B-48DC-8FA2-A798C59F9754}">
      <dgm:prSet custT="1"/>
      <dgm:spPr/>
      <dgm:t>
        <a:bodyPr/>
        <a:lstStyle/>
        <a:p>
          <a:endParaRPr lang="es-EC" sz="1500" dirty="0"/>
        </a:p>
      </dgm:t>
    </dgm:pt>
    <dgm:pt modelId="{8AA2DE9F-863B-43C5-90A9-3A5FB832A509}" type="sibTrans" cxnId="{232E2923-D25B-48DC-8FA2-A798C59F9754}">
      <dgm:prSet/>
      <dgm:spPr/>
      <dgm:t>
        <a:bodyPr/>
        <a:lstStyle/>
        <a:p>
          <a:endParaRPr lang="es-EC" sz="1500"/>
        </a:p>
      </dgm:t>
    </dgm:pt>
    <dgm:pt modelId="{C85D9424-1574-43FC-9CD6-81C878B50B91}">
      <dgm:prSet phldrT="[Text]" custT="1"/>
      <dgm:spPr/>
      <dgm:t>
        <a:bodyPr/>
        <a:lstStyle/>
        <a:p>
          <a:r>
            <a:rPr lang="es-EC" sz="1500" dirty="0"/>
            <a:t>Repite en contra del responsable</a:t>
          </a:r>
        </a:p>
      </dgm:t>
    </dgm:pt>
    <dgm:pt modelId="{3B78BDCB-ED3D-45A4-BAFE-26ACFCC6F848}" type="parTrans" cxnId="{CAC7F651-2E49-4401-B04E-78EDF5BB9337}">
      <dgm:prSet custT="1"/>
      <dgm:spPr/>
      <dgm:t>
        <a:bodyPr/>
        <a:lstStyle/>
        <a:p>
          <a:endParaRPr lang="es-EC" sz="1500" dirty="0"/>
        </a:p>
      </dgm:t>
    </dgm:pt>
    <dgm:pt modelId="{B386345B-80FE-45FA-B798-F137707E4256}" type="sibTrans" cxnId="{CAC7F651-2E49-4401-B04E-78EDF5BB9337}">
      <dgm:prSet/>
      <dgm:spPr/>
      <dgm:t>
        <a:bodyPr/>
        <a:lstStyle/>
        <a:p>
          <a:endParaRPr lang="es-EC" sz="1500"/>
        </a:p>
      </dgm:t>
    </dgm:pt>
    <dgm:pt modelId="{365DE778-9AD5-4AE2-A368-887FF43AD730}">
      <dgm:prSet custT="1"/>
      <dgm:spPr/>
      <dgm:t>
        <a:bodyPr/>
        <a:lstStyle/>
        <a:p>
          <a:r>
            <a:rPr lang="es-EC" sz="1500" dirty="0"/>
            <a:t>Control</a:t>
          </a:r>
        </a:p>
      </dgm:t>
    </dgm:pt>
    <dgm:pt modelId="{2F4C4896-8A7C-4650-BA0B-962A03E7570F}" type="parTrans" cxnId="{376F8622-094F-45D9-BC75-94E674074B0A}">
      <dgm:prSet custT="1"/>
      <dgm:spPr/>
      <dgm:t>
        <a:bodyPr/>
        <a:lstStyle/>
        <a:p>
          <a:endParaRPr lang="es-EC" sz="1500" dirty="0"/>
        </a:p>
      </dgm:t>
    </dgm:pt>
    <dgm:pt modelId="{F80780B7-BB2D-41FD-9707-17E962BE196C}" type="sibTrans" cxnId="{376F8622-094F-45D9-BC75-94E674074B0A}">
      <dgm:prSet/>
      <dgm:spPr/>
      <dgm:t>
        <a:bodyPr/>
        <a:lstStyle/>
        <a:p>
          <a:endParaRPr lang="es-EC" sz="1500"/>
        </a:p>
      </dgm:t>
    </dgm:pt>
    <dgm:pt modelId="{A79BB239-8FA4-4E86-846E-8B6C8A287EA2}">
      <dgm:prSet custT="1"/>
      <dgm:spPr/>
      <dgm:t>
        <a:bodyPr/>
        <a:lstStyle/>
        <a:p>
          <a:r>
            <a:rPr lang="es-EC" sz="1500" dirty="0"/>
            <a:t>Actúa de oficio o por denuncia de actores sociales</a:t>
          </a:r>
        </a:p>
      </dgm:t>
    </dgm:pt>
    <dgm:pt modelId="{6A4F43D2-6B32-41AA-B10A-140788085A4B}" type="parTrans" cxnId="{17C7D880-0A3B-4249-8327-EE2165447B56}">
      <dgm:prSet custT="1"/>
      <dgm:spPr/>
      <dgm:t>
        <a:bodyPr/>
        <a:lstStyle/>
        <a:p>
          <a:endParaRPr lang="es-EC" sz="1500" dirty="0"/>
        </a:p>
      </dgm:t>
    </dgm:pt>
    <dgm:pt modelId="{2375AF00-CBBE-4A53-942A-AD780A636A26}" type="sibTrans" cxnId="{17C7D880-0A3B-4249-8327-EE2165447B56}">
      <dgm:prSet/>
      <dgm:spPr/>
      <dgm:t>
        <a:bodyPr/>
        <a:lstStyle/>
        <a:p>
          <a:endParaRPr lang="es-EC" sz="1500"/>
        </a:p>
      </dgm:t>
    </dgm:pt>
    <dgm:pt modelId="{A49D1C25-E00A-4634-B019-087FBD81DD01}">
      <dgm:prSet custT="1"/>
      <dgm:spPr/>
      <dgm:t>
        <a:bodyPr/>
        <a:lstStyle/>
        <a:p>
          <a:r>
            <a:rPr lang="es-EC" sz="1500" dirty="0"/>
            <a:t>Actores sociales actúan siendo afectados directos o no</a:t>
          </a:r>
        </a:p>
      </dgm:t>
    </dgm:pt>
    <dgm:pt modelId="{043708D3-DF49-40A7-9CA1-5EEA2788C2AA}" type="parTrans" cxnId="{0DF1F1A6-5249-477B-8803-D48C2DFC3CBD}">
      <dgm:prSet/>
      <dgm:spPr/>
      <dgm:t>
        <a:bodyPr/>
        <a:lstStyle/>
        <a:p>
          <a:endParaRPr lang="es-EC" dirty="0"/>
        </a:p>
      </dgm:t>
    </dgm:pt>
    <dgm:pt modelId="{1DCE0578-8D81-4293-89DA-6CBB67DAF0F6}" type="sibTrans" cxnId="{0DF1F1A6-5249-477B-8803-D48C2DFC3CBD}">
      <dgm:prSet/>
      <dgm:spPr/>
      <dgm:t>
        <a:bodyPr/>
        <a:lstStyle/>
        <a:p>
          <a:endParaRPr lang="es-EC"/>
        </a:p>
      </dgm:t>
    </dgm:pt>
    <dgm:pt modelId="{6FB890D5-E84E-4DFB-B94F-6811BC00F165}" type="pres">
      <dgm:prSet presAssocID="{5BD50CAC-E739-48EE-81AD-8EDAA69172AD}" presName="diagram" presStyleCnt="0">
        <dgm:presLayoutVars>
          <dgm:chPref val="1"/>
          <dgm:dir/>
          <dgm:animOne val="branch"/>
          <dgm:animLvl val="lvl"/>
          <dgm:resizeHandles val="exact"/>
        </dgm:presLayoutVars>
      </dgm:prSet>
      <dgm:spPr/>
      <dgm:t>
        <a:bodyPr/>
        <a:lstStyle/>
        <a:p>
          <a:endParaRPr lang="es-ES"/>
        </a:p>
      </dgm:t>
    </dgm:pt>
    <dgm:pt modelId="{33E92D58-F682-4904-AD29-1C331F376662}" type="pres">
      <dgm:prSet presAssocID="{AB3A6297-FC39-495D-B2E0-5D89C25E6FC1}" presName="root1" presStyleCnt="0"/>
      <dgm:spPr/>
      <dgm:t>
        <a:bodyPr/>
        <a:lstStyle/>
        <a:p>
          <a:endParaRPr lang="es-ES"/>
        </a:p>
      </dgm:t>
    </dgm:pt>
    <dgm:pt modelId="{5C47E0BF-CB70-4D47-9CD8-7677392C7720}" type="pres">
      <dgm:prSet presAssocID="{AB3A6297-FC39-495D-B2E0-5D89C25E6FC1}" presName="LevelOneTextNode" presStyleLbl="node0" presStyleIdx="0" presStyleCnt="1">
        <dgm:presLayoutVars>
          <dgm:chPref val="3"/>
        </dgm:presLayoutVars>
      </dgm:prSet>
      <dgm:spPr/>
      <dgm:t>
        <a:bodyPr/>
        <a:lstStyle/>
        <a:p>
          <a:endParaRPr lang="es-ES"/>
        </a:p>
      </dgm:t>
    </dgm:pt>
    <dgm:pt modelId="{408D3DDA-1176-404C-8472-5D839B3122D1}" type="pres">
      <dgm:prSet presAssocID="{AB3A6297-FC39-495D-B2E0-5D89C25E6FC1}" presName="level2hierChild" presStyleCnt="0"/>
      <dgm:spPr/>
      <dgm:t>
        <a:bodyPr/>
        <a:lstStyle/>
        <a:p>
          <a:endParaRPr lang="es-ES"/>
        </a:p>
      </dgm:t>
    </dgm:pt>
    <dgm:pt modelId="{832948EE-35E3-4414-8A33-F5560249442E}" type="pres">
      <dgm:prSet presAssocID="{A86C7A9B-C077-413A-B645-E0EA460FFC77}" presName="conn2-1" presStyleLbl="parChTrans1D2" presStyleIdx="0" presStyleCnt="3"/>
      <dgm:spPr/>
      <dgm:t>
        <a:bodyPr/>
        <a:lstStyle/>
        <a:p>
          <a:endParaRPr lang="es-ES"/>
        </a:p>
      </dgm:t>
    </dgm:pt>
    <dgm:pt modelId="{65E807DA-EABC-4AD6-9DFE-6BDDC5B11C5E}" type="pres">
      <dgm:prSet presAssocID="{A86C7A9B-C077-413A-B645-E0EA460FFC77}" presName="connTx" presStyleLbl="parChTrans1D2" presStyleIdx="0" presStyleCnt="3"/>
      <dgm:spPr/>
      <dgm:t>
        <a:bodyPr/>
        <a:lstStyle/>
        <a:p>
          <a:endParaRPr lang="es-ES"/>
        </a:p>
      </dgm:t>
    </dgm:pt>
    <dgm:pt modelId="{C8B6D6D3-CBC2-4EDF-AABC-472BDE8ADD99}" type="pres">
      <dgm:prSet presAssocID="{2A6569B8-ECFE-40BC-A45C-82C53089FE74}" presName="root2" presStyleCnt="0"/>
      <dgm:spPr/>
      <dgm:t>
        <a:bodyPr/>
        <a:lstStyle/>
        <a:p>
          <a:endParaRPr lang="es-ES"/>
        </a:p>
      </dgm:t>
    </dgm:pt>
    <dgm:pt modelId="{9BC4AB6A-7F62-412F-8A2B-978F632BEF2A}" type="pres">
      <dgm:prSet presAssocID="{2A6569B8-ECFE-40BC-A45C-82C53089FE74}" presName="LevelTwoTextNode" presStyleLbl="node2" presStyleIdx="0" presStyleCnt="3" custScaleY="180157" custLinFactNeighborY="-16240">
        <dgm:presLayoutVars>
          <dgm:chPref val="3"/>
        </dgm:presLayoutVars>
      </dgm:prSet>
      <dgm:spPr/>
      <dgm:t>
        <a:bodyPr/>
        <a:lstStyle/>
        <a:p>
          <a:endParaRPr lang="es-ES"/>
        </a:p>
      </dgm:t>
    </dgm:pt>
    <dgm:pt modelId="{9DED8C10-6B79-4BBD-87A9-35718CAD9E3E}" type="pres">
      <dgm:prSet presAssocID="{2A6569B8-ECFE-40BC-A45C-82C53089FE74}" presName="level3hierChild" presStyleCnt="0"/>
      <dgm:spPr/>
      <dgm:t>
        <a:bodyPr/>
        <a:lstStyle/>
        <a:p>
          <a:endParaRPr lang="es-ES"/>
        </a:p>
      </dgm:t>
    </dgm:pt>
    <dgm:pt modelId="{03EA5B3E-0383-4460-A7E1-0A06D47ED30B}" type="pres">
      <dgm:prSet presAssocID="{3FE1904D-38F1-4E8A-9AE3-946DAD1BADBB}" presName="conn2-1" presStyleLbl="parChTrans1D3" presStyleIdx="0" presStyleCnt="5"/>
      <dgm:spPr/>
      <dgm:t>
        <a:bodyPr/>
        <a:lstStyle/>
        <a:p>
          <a:endParaRPr lang="es-ES"/>
        </a:p>
      </dgm:t>
    </dgm:pt>
    <dgm:pt modelId="{1FD458C3-67A4-4FC9-9DDA-3F17B863D1C5}" type="pres">
      <dgm:prSet presAssocID="{3FE1904D-38F1-4E8A-9AE3-946DAD1BADBB}" presName="connTx" presStyleLbl="parChTrans1D3" presStyleIdx="0" presStyleCnt="5"/>
      <dgm:spPr/>
      <dgm:t>
        <a:bodyPr/>
        <a:lstStyle/>
        <a:p>
          <a:endParaRPr lang="es-ES"/>
        </a:p>
      </dgm:t>
    </dgm:pt>
    <dgm:pt modelId="{A6881AB6-AEAB-4DCB-8037-C6050B2FDB87}" type="pres">
      <dgm:prSet presAssocID="{6B6409AE-ED34-4324-AA4C-ACAF69A9D1AF}" presName="root2" presStyleCnt="0"/>
      <dgm:spPr/>
      <dgm:t>
        <a:bodyPr/>
        <a:lstStyle/>
        <a:p>
          <a:endParaRPr lang="es-ES"/>
        </a:p>
      </dgm:t>
    </dgm:pt>
    <dgm:pt modelId="{0B116097-0687-4ECC-8619-7A1BB3D4F4AA}" type="pres">
      <dgm:prSet presAssocID="{6B6409AE-ED34-4324-AA4C-ACAF69A9D1AF}" presName="LevelTwoTextNode" presStyleLbl="node3" presStyleIdx="0" presStyleCnt="5" custScaleX="116918" custLinFactNeighborX="-10524" custLinFactNeighborY="-10294">
        <dgm:presLayoutVars>
          <dgm:chPref val="3"/>
        </dgm:presLayoutVars>
      </dgm:prSet>
      <dgm:spPr/>
      <dgm:t>
        <a:bodyPr/>
        <a:lstStyle/>
        <a:p>
          <a:endParaRPr lang="es-ES"/>
        </a:p>
      </dgm:t>
    </dgm:pt>
    <dgm:pt modelId="{6ADBE545-6340-44C2-9C38-2F761BEBF912}" type="pres">
      <dgm:prSet presAssocID="{6B6409AE-ED34-4324-AA4C-ACAF69A9D1AF}" presName="level3hierChild" presStyleCnt="0"/>
      <dgm:spPr/>
      <dgm:t>
        <a:bodyPr/>
        <a:lstStyle/>
        <a:p>
          <a:endParaRPr lang="es-ES"/>
        </a:p>
      </dgm:t>
    </dgm:pt>
    <dgm:pt modelId="{D9996755-412D-471A-9867-57D5A075DD26}" type="pres">
      <dgm:prSet presAssocID="{453B63A7-551C-44B7-BA6A-F0A5BD673F11}" presName="conn2-1" presStyleLbl="parChTrans1D3" presStyleIdx="1" presStyleCnt="5"/>
      <dgm:spPr/>
      <dgm:t>
        <a:bodyPr/>
        <a:lstStyle/>
        <a:p>
          <a:endParaRPr lang="es-ES"/>
        </a:p>
      </dgm:t>
    </dgm:pt>
    <dgm:pt modelId="{CF21AD91-9A4A-4417-B5B9-1B555CF4C8B0}" type="pres">
      <dgm:prSet presAssocID="{453B63A7-551C-44B7-BA6A-F0A5BD673F11}" presName="connTx" presStyleLbl="parChTrans1D3" presStyleIdx="1" presStyleCnt="5"/>
      <dgm:spPr/>
      <dgm:t>
        <a:bodyPr/>
        <a:lstStyle/>
        <a:p>
          <a:endParaRPr lang="es-ES"/>
        </a:p>
      </dgm:t>
    </dgm:pt>
    <dgm:pt modelId="{65575B9F-2283-49B0-AE90-965CC6D294EA}" type="pres">
      <dgm:prSet presAssocID="{4D5862C9-5304-4D25-95E9-1F70199759BC}" presName="root2" presStyleCnt="0"/>
      <dgm:spPr/>
      <dgm:t>
        <a:bodyPr/>
        <a:lstStyle/>
        <a:p>
          <a:endParaRPr lang="es-ES"/>
        </a:p>
      </dgm:t>
    </dgm:pt>
    <dgm:pt modelId="{AE6878F1-ECC6-4DCF-ABE8-0FDFC0B3C044}" type="pres">
      <dgm:prSet presAssocID="{4D5862C9-5304-4D25-95E9-1F70199759BC}" presName="LevelTwoTextNode" presStyleLbl="node3" presStyleIdx="1" presStyleCnt="5" custScaleX="115174" custLinFactNeighborX="-10524" custLinFactNeighborY="-10294">
        <dgm:presLayoutVars>
          <dgm:chPref val="3"/>
        </dgm:presLayoutVars>
      </dgm:prSet>
      <dgm:spPr/>
      <dgm:t>
        <a:bodyPr/>
        <a:lstStyle/>
        <a:p>
          <a:endParaRPr lang="es-ES"/>
        </a:p>
      </dgm:t>
    </dgm:pt>
    <dgm:pt modelId="{26967AEE-EE9C-4D79-AB39-28F9A56ADA52}" type="pres">
      <dgm:prSet presAssocID="{4D5862C9-5304-4D25-95E9-1F70199759BC}" presName="level3hierChild" presStyleCnt="0"/>
      <dgm:spPr/>
      <dgm:t>
        <a:bodyPr/>
        <a:lstStyle/>
        <a:p>
          <a:endParaRPr lang="es-ES"/>
        </a:p>
      </dgm:t>
    </dgm:pt>
    <dgm:pt modelId="{F4366DC3-1D5C-4F20-A268-AE8BCC0C1AC5}" type="pres">
      <dgm:prSet presAssocID="{2F4C4896-8A7C-4650-BA0B-962A03E7570F}" presName="conn2-1" presStyleLbl="parChTrans1D3" presStyleIdx="2" presStyleCnt="5"/>
      <dgm:spPr/>
      <dgm:t>
        <a:bodyPr/>
        <a:lstStyle/>
        <a:p>
          <a:endParaRPr lang="es-ES"/>
        </a:p>
      </dgm:t>
    </dgm:pt>
    <dgm:pt modelId="{F4C92BE7-DFE7-4994-BB47-53AC5EBE8B70}" type="pres">
      <dgm:prSet presAssocID="{2F4C4896-8A7C-4650-BA0B-962A03E7570F}" presName="connTx" presStyleLbl="parChTrans1D3" presStyleIdx="2" presStyleCnt="5"/>
      <dgm:spPr/>
      <dgm:t>
        <a:bodyPr/>
        <a:lstStyle/>
        <a:p>
          <a:endParaRPr lang="es-ES"/>
        </a:p>
      </dgm:t>
    </dgm:pt>
    <dgm:pt modelId="{ED37F0EA-74E9-4B27-9430-38D35A5321F2}" type="pres">
      <dgm:prSet presAssocID="{365DE778-9AD5-4AE2-A368-887FF43AD730}" presName="root2" presStyleCnt="0"/>
      <dgm:spPr/>
      <dgm:t>
        <a:bodyPr/>
        <a:lstStyle/>
        <a:p>
          <a:endParaRPr lang="es-ES"/>
        </a:p>
      </dgm:t>
    </dgm:pt>
    <dgm:pt modelId="{51ADF405-6607-45AA-96D7-25A3C9BFFD65}" type="pres">
      <dgm:prSet presAssocID="{365DE778-9AD5-4AE2-A368-887FF43AD730}" presName="LevelTwoTextNode" presStyleLbl="node3" presStyleIdx="2" presStyleCnt="5" custScaleX="115101" custLinFactNeighborX="-10524" custLinFactNeighborY="-10294">
        <dgm:presLayoutVars>
          <dgm:chPref val="3"/>
        </dgm:presLayoutVars>
      </dgm:prSet>
      <dgm:spPr/>
      <dgm:t>
        <a:bodyPr/>
        <a:lstStyle/>
        <a:p>
          <a:endParaRPr lang="es-ES"/>
        </a:p>
      </dgm:t>
    </dgm:pt>
    <dgm:pt modelId="{2AAF9726-EDC0-422D-A4F1-2FC343451BAA}" type="pres">
      <dgm:prSet presAssocID="{365DE778-9AD5-4AE2-A368-887FF43AD730}" presName="level3hierChild" presStyleCnt="0"/>
      <dgm:spPr/>
      <dgm:t>
        <a:bodyPr/>
        <a:lstStyle/>
        <a:p>
          <a:endParaRPr lang="es-ES"/>
        </a:p>
      </dgm:t>
    </dgm:pt>
    <dgm:pt modelId="{404FB281-2DAF-4197-A0D4-45DBED0EE62D}" type="pres">
      <dgm:prSet presAssocID="{B8F966EA-99D2-49B4-885A-1A72D8E69FBF}" presName="conn2-1" presStyleLbl="parChTrans1D2" presStyleIdx="1" presStyleCnt="3"/>
      <dgm:spPr/>
      <dgm:t>
        <a:bodyPr/>
        <a:lstStyle/>
        <a:p>
          <a:endParaRPr lang="es-ES"/>
        </a:p>
      </dgm:t>
    </dgm:pt>
    <dgm:pt modelId="{5D835250-F239-44AD-A4A2-1D16064C5739}" type="pres">
      <dgm:prSet presAssocID="{B8F966EA-99D2-49B4-885A-1A72D8E69FBF}" presName="connTx" presStyleLbl="parChTrans1D2" presStyleIdx="1" presStyleCnt="3"/>
      <dgm:spPr/>
      <dgm:t>
        <a:bodyPr/>
        <a:lstStyle/>
        <a:p>
          <a:endParaRPr lang="es-ES"/>
        </a:p>
      </dgm:t>
    </dgm:pt>
    <dgm:pt modelId="{89AFEA89-8933-4E41-841F-710B08120B58}" type="pres">
      <dgm:prSet presAssocID="{427E886B-9263-49A5-9298-EECDE061D2DF}" presName="root2" presStyleCnt="0"/>
      <dgm:spPr/>
      <dgm:t>
        <a:bodyPr/>
        <a:lstStyle/>
        <a:p>
          <a:endParaRPr lang="es-ES"/>
        </a:p>
      </dgm:t>
    </dgm:pt>
    <dgm:pt modelId="{48DADC7B-7FEB-48A8-AED4-D8593EC8F6D5}" type="pres">
      <dgm:prSet presAssocID="{427E886B-9263-49A5-9298-EECDE061D2DF}" presName="LevelTwoTextNode" presStyleLbl="node2" presStyleIdx="1" presStyleCnt="3" custLinFactNeighborY="-3956">
        <dgm:presLayoutVars>
          <dgm:chPref val="3"/>
        </dgm:presLayoutVars>
      </dgm:prSet>
      <dgm:spPr/>
      <dgm:t>
        <a:bodyPr/>
        <a:lstStyle/>
        <a:p>
          <a:endParaRPr lang="es-ES"/>
        </a:p>
      </dgm:t>
    </dgm:pt>
    <dgm:pt modelId="{94A43A91-E351-4A11-8A39-A905AB50B2DC}" type="pres">
      <dgm:prSet presAssocID="{427E886B-9263-49A5-9298-EECDE061D2DF}" presName="level3hierChild" presStyleCnt="0"/>
      <dgm:spPr/>
      <dgm:t>
        <a:bodyPr/>
        <a:lstStyle/>
        <a:p>
          <a:endParaRPr lang="es-ES"/>
        </a:p>
      </dgm:t>
    </dgm:pt>
    <dgm:pt modelId="{DA7B9123-6A5F-4AB1-B2FC-6AEA4829866B}" type="pres">
      <dgm:prSet presAssocID="{3B78BDCB-ED3D-45A4-BAFE-26ACFCC6F848}" presName="conn2-1" presStyleLbl="parChTrans1D3" presStyleIdx="3" presStyleCnt="5"/>
      <dgm:spPr/>
      <dgm:t>
        <a:bodyPr/>
        <a:lstStyle/>
        <a:p>
          <a:endParaRPr lang="es-ES"/>
        </a:p>
      </dgm:t>
    </dgm:pt>
    <dgm:pt modelId="{9234FFC7-7EC5-4BD3-9721-108455A4A568}" type="pres">
      <dgm:prSet presAssocID="{3B78BDCB-ED3D-45A4-BAFE-26ACFCC6F848}" presName="connTx" presStyleLbl="parChTrans1D3" presStyleIdx="3" presStyleCnt="5"/>
      <dgm:spPr/>
      <dgm:t>
        <a:bodyPr/>
        <a:lstStyle/>
        <a:p>
          <a:endParaRPr lang="es-ES"/>
        </a:p>
      </dgm:t>
    </dgm:pt>
    <dgm:pt modelId="{DC433E9F-0343-4DD3-BA5A-D7E215E69424}" type="pres">
      <dgm:prSet presAssocID="{C85D9424-1574-43FC-9CD6-81C878B50B91}" presName="root2" presStyleCnt="0"/>
      <dgm:spPr/>
      <dgm:t>
        <a:bodyPr/>
        <a:lstStyle/>
        <a:p>
          <a:endParaRPr lang="es-ES"/>
        </a:p>
      </dgm:t>
    </dgm:pt>
    <dgm:pt modelId="{3AD38653-A286-4311-8601-7C7157854534}" type="pres">
      <dgm:prSet presAssocID="{C85D9424-1574-43FC-9CD6-81C878B50B91}" presName="LevelTwoTextNode" presStyleLbl="node3" presStyleIdx="3" presStyleCnt="5" custScaleX="115101" custLinFactNeighborX="-10524" custLinFactNeighborY="-3955">
        <dgm:presLayoutVars>
          <dgm:chPref val="3"/>
        </dgm:presLayoutVars>
      </dgm:prSet>
      <dgm:spPr/>
      <dgm:t>
        <a:bodyPr/>
        <a:lstStyle/>
        <a:p>
          <a:endParaRPr lang="es-ES"/>
        </a:p>
      </dgm:t>
    </dgm:pt>
    <dgm:pt modelId="{EEA7669B-6452-4467-9471-BB3CD9B427AB}" type="pres">
      <dgm:prSet presAssocID="{C85D9424-1574-43FC-9CD6-81C878B50B91}" presName="level3hierChild" presStyleCnt="0"/>
      <dgm:spPr/>
      <dgm:t>
        <a:bodyPr/>
        <a:lstStyle/>
        <a:p>
          <a:endParaRPr lang="es-ES"/>
        </a:p>
      </dgm:t>
    </dgm:pt>
    <dgm:pt modelId="{9DF341CB-0D03-49F2-AD0E-DB3EF8907767}" type="pres">
      <dgm:prSet presAssocID="{6A4F43D2-6B32-41AA-B10A-140788085A4B}" presName="conn2-1" presStyleLbl="parChTrans1D2" presStyleIdx="2" presStyleCnt="3"/>
      <dgm:spPr/>
      <dgm:t>
        <a:bodyPr/>
        <a:lstStyle/>
        <a:p>
          <a:endParaRPr lang="es-ES"/>
        </a:p>
      </dgm:t>
    </dgm:pt>
    <dgm:pt modelId="{D8048416-F820-4F3F-90FC-B5F8FF1F009B}" type="pres">
      <dgm:prSet presAssocID="{6A4F43D2-6B32-41AA-B10A-140788085A4B}" presName="connTx" presStyleLbl="parChTrans1D2" presStyleIdx="2" presStyleCnt="3"/>
      <dgm:spPr/>
      <dgm:t>
        <a:bodyPr/>
        <a:lstStyle/>
        <a:p>
          <a:endParaRPr lang="es-ES"/>
        </a:p>
      </dgm:t>
    </dgm:pt>
    <dgm:pt modelId="{93E1571D-FF75-4705-8912-5DE2548A342F}" type="pres">
      <dgm:prSet presAssocID="{A79BB239-8FA4-4E86-846E-8B6C8A287EA2}" presName="root2" presStyleCnt="0"/>
      <dgm:spPr/>
      <dgm:t>
        <a:bodyPr/>
        <a:lstStyle/>
        <a:p>
          <a:endParaRPr lang="es-ES"/>
        </a:p>
      </dgm:t>
    </dgm:pt>
    <dgm:pt modelId="{17AEDAA2-08BD-41A2-9062-7E4C7F45C4CE}" type="pres">
      <dgm:prSet presAssocID="{A79BB239-8FA4-4E86-846E-8B6C8A287EA2}" presName="LevelTwoTextNode" presStyleLbl="node2" presStyleIdx="2" presStyleCnt="3" custLinFactNeighborX="583" custLinFactNeighborY="20282">
        <dgm:presLayoutVars>
          <dgm:chPref val="3"/>
        </dgm:presLayoutVars>
      </dgm:prSet>
      <dgm:spPr/>
      <dgm:t>
        <a:bodyPr/>
        <a:lstStyle/>
        <a:p>
          <a:endParaRPr lang="es-ES"/>
        </a:p>
      </dgm:t>
    </dgm:pt>
    <dgm:pt modelId="{B4E83653-4D33-4C1B-8941-070276CA5EE8}" type="pres">
      <dgm:prSet presAssocID="{A79BB239-8FA4-4E86-846E-8B6C8A287EA2}" presName="level3hierChild" presStyleCnt="0"/>
      <dgm:spPr/>
      <dgm:t>
        <a:bodyPr/>
        <a:lstStyle/>
        <a:p>
          <a:endParaRPr lang="es-ES"/>
        </a:p>
      </dgm:t>
    </dgm:pt>
    <dgm:pt modelId="{D50DE579-7D02-4FBE-A9C4-52850FA00F08}" type="pres">
      <dgm:prSet presAssocID="{043708D3-DF49-40A7-9CA1-5EEA2788C2AA}" presName="conn2-1" presStyleLbl="parChTrans1D3" presStyleIdx="4" presStyleCnt="5"/>
      <dgm:spPr/>
      <dgm:t>
        <a:bodyPr/>
        <a:lstStyle/>
        <a:p>
          <a:endParaRPr lang="es-ES"/>
        </a:p>
      </dgm:t>
    </dgm:pt>
    <dgm:pt modelId="{6C36A1B2-B22F-4E54-A938-9697DE3F8D51}" type="pres">
      <dgm:prSet presAssocID="{043708D3-DF49-40A7-9CA1-5EEA2788C2AA}" presName="connTx" presStyleLbl="parChTrans1D3" presStyleIdx="4" presStyleCnt="5"/>
      <dgm:spPr/>
      <dgm:t>
        <a:bodyPr/>
        <a:lstStyle/>
        <a:p>
          <a:endParaRPr lang="es-ES"/>
        </a:p>
      </dgm:t>
    </dgm:pt>
    <dgm:pt modelId="{80C2DC0B-1548-43CB-A8C2-9986F979543E}" type="pres">
      <dgm:prSet presAssocID="{A49D1C25-E00A-4634-B019-087FBD81DD01}" presName="root2" presStyleCnt="0"/>
      <dgm:spPr/>
      <dgm:t>
        <a:bodyPr/>
        <a:lstStyle/>
        <a:p>
          <a:endParaRPr lang="es-ES"/>
        </a:p>
      </dgm:t>
    </dgm:pt>
    <dgm:pt modelId="{A54E7C65-6B40-433C-BAA9-836DAD132679}" type="pres">
      <dgm:prSet presAssocID="{A49D1C25-E00A-4634-B019-087FBD81DD01}" presName="LevelTwoTextNode" presStyleLbl="node3" presStyleIdx="4" presStyleCnt="5" custScaleX="115101" custScaleY="125463" custLinFactNeighborX="-8567" custLinFactNeighborY="18844">
        <dgm:presLayoutVars>
          <dgm:chPref val="3"/>
        </dgm:presLayoutVars>
      </dgm:prSet>
      <dgm:spPr/>
      <dgm:t>
        <a:bodyPr/>
        <a:lstStyle/>
        <a:p>
          <a:endParaRPr lang="es-ES"/>
        </a:p>
      </dgm:t>
    </dgm:pt>
    <dgm:pt modelId="{716A055D-89E5-4E6D-B869-B12D01E63524}" type="pres">
      <dgm:prSet presAssocID="{A49D1C25-E00A-4634-B019-087FBD81DD01}" presName="level3hierChild" presStyleCnt="0"/>
      <dgm:spPr/>
      <dgm:t>
        <a:bodyPr/>
        <a:lstStyle/>
        <a:p>
          <a:endParaRPr lang="es-ES"/>
        </a:p>
      </dgm:t>
    </dgm:pt>
  </dgm:ptLst>
  <dgm:cxnLst>
    <dgm:cxn modelId="{02E8D209-EDB6-46D9-A8BD-88E26F1EDC56}" type="presOf" srcId="{4D5862C9-5304-4D25-95E9-1F70199759BC}" destId="{AE6878F1-ECC6-4DCF-ABE8-0FDFC0B3C044}" srcOrd="0" destOrd="0" presId="urn:microsoft.com/office/officeart/2005/8/layout/hierarchy2"/>
    <dgm:cxn modelId="{84EA94D6-539B-4D89-AAC1-D9B51AF9EB23}" type="presOf" srcId="{453B63A7-551C-44B7-BA6A-F0A5BD673F11}" destId="{D9996755-412D-471A-9867-57D5A075DD26}" srcOrd="0" destOrd="0" presId="urn:microsoft.com/office/officeart/2005/8/layout/hierarchy2"/>
    <dgm:cxn modelId="{CAC7F651-2E49-4401-B04E-78EDF5BB9337}" srcId="{427E886B-9263-49A5-9298-EECDE061D2DF}" destId="{C85D9424-1574-43FC-9CD6-81C878B50B91}" srcOrd="0" destOrd="0" parTransId="{3B78BDCB-ED3D-45A4-BAFE-26ACFCC6F848}" sibTransId="{B386345B-80FE-45FA-B798-F137707E4256}"/>
    <dgm:cxn modelId="{987FC7C1-ABDD-445A-9C14-B6C17EFC9820}" type="presOf" srcId="{B8F966EA-99D2-49B4-885A-1A72D8E69FBF}" destId="{5D835250-F239-44AD-A4A2-1D16064C5739}" srcOrd="1" destOrd="0" presId="urn:microsoft.com/office/officeart/2005/8/layout/hierarchy2"/>
    <dgm:cxn modelId="{17C7D880-0A3B-4249-8327-EE2165447B56}" srcId="{AB3A6297-FC39-495D-B2E0-5D89C25E6FC1}" destId="{A79BB239-8FA4-4E86-846E-8B6C8A287EA2}" srcOrd="2" destOrd="0" parTransId="{6A4F43D2-6B32-41AA-B10A-140788085A4B}" sibTransId="{2375AF00-CBBE-4A53-942A-AD780A636A26}"/>
    <dgm:cxn modelId="{232E2923-D25B-48DC-8FA2-A798C59F9754}" srcId="{AB3A6297-FC39-495D-B2E0-5D89C25E6FC1}" destId="{427E886B-9263-49A5-9298-EECDE061D2DF}" srcOrd="1" destOrd="0" parTransId="{B8F966EA-99D2-49B4-885A-1A72D8E69FBF}" sibTransId="{8AA2DE9F-863B-43C5-90A9-3A5FB832A509}"/>
    <dgm:cxn modelId="{FF949994-F939-4BD2-9295-6741F96948EC}" type="presOf" srcId="{427E886B-9263-49A5-9298-EECDE061D2DF}" destId="{48DADC7B-7FEB-48A8-AED4-D8593EC8F6D5}" srcOrd="0" destOrd="0" presId="urn:microsoft.com/office/officeart/2005/8/layout/hierarchy2"/>
    <dgm:cxn modelId="{6BBAE278-24A4-4B57-B9F0-EFE5BF91D031}" type="presOf" srcId="{3B78BDCB-ED3D-45A4-BAFE-26ACFCC6F848}" destId="{DA7B9123-6A5F-4AB1-B2FC-6AEA4829866B}" srcOrd="0" destOrd="0" presId="urn:microsoft.com/office/officeart/2005/8/layout/hierarchy2"/>
    <dgm:cxn modelId="{F0195645-614E-4742-87E8-584C2C185662}" type="presOf" srcId="{3FE1904D-38F1-4E8A-9AE3-946DAD1BADBB}" destId="{1FD458C3-67A4-4FC9-9DDA-3F17B863D1C5}" srcOrd="1" destOrd="0" presId="urn:microsoft.com/office/officeart/2005/8/layout/hierarchy2"/>
    <dgm:cxn modelId="{7B746546-3BB1-4C21-89FB-3F38D610D877}" type="presOf" srcId="{2F4C4896-8A7C-4650-BA0B-962A03E7570F}" destId="{F4C92BE7-DFE7-4994-BB47-53AC5EBE8B70}" srcOrd="1" destOrd="0" presId="urn:microsoft.com/office/officeart/2005/8/layout/hierarchy2"/>
    <dgm:cxn modelId="{78A9A56F-3A0A-4DB7-9DFB-6D9BD4A54FC2}" type="presOf" srcId="{2F4C4896-8A7C-4650-BA0B-962A03E7570F}" destId="{F4366DC3-1D5C-4F20-A268-AE8BCC0C1AC5}" srcOrd="0" destOrd="0" presId="urn:microsoft.com/office/officeart/2005/8/layout/hierarchy2"/>
    <dgm:cxn modelId="{2172B589-BC60-4667-A983-40433BB3EF99}" type="presOf" srcId="{043708D3-DF49-40A7-9CA1-5EEA2788C2AA}" destId="{D50DE579-7D02-4FBE-A9C4-52850FA00F08}" srcOrd="0" destOrd="0" presId="urn:microsoft.com/office/officeart/2005/8/layout/hierarchy2"/>
    <dgm:cxn modelId="{B9BA3A76-BAD1-49D2-B745-51638F5D3EDF}" type="presOf" srcId="{AB3A6297-FC39-495D-B2E0-5D89C25E6FC1}" destId="{5C47E0BF-CB70-4D47-9CD8-7677392C7720}" srcOrd="0" destOrd="0" presId="urn:microsoft.com/office/officeart/2005/8/layout/hierarchy2"/>
    <dgm:cxn modelId="{8A441BDF-9E80-4239-98A7-5DA580EAA77B}" type="presOf" srcId="{5BD50CAC-E739-48EE-81AD-8EDAA69172AD}" destId="{6FB890D5-E84E-4DFB-B94F-6811BC00F165}" srcOrd="0" destOrd="0" presId="urn:microsoft.com/office/officeart/2005/8/layout/hierarchy2"/>
    <dgm:cxn modelId="{376F8622-094F-45D9-BC75-94E674074B0A}" srcId="{2A6569B8-ECFE-40BC-A45C-82C53089FE74}" destId="{365DE778-9AD5-4AE2-A368-887FF43AD730}" srcOrd="2" destOrd="0" parTransId="{2F4C4896-8A7C-4650-BA0B-962A03E7570F}" sibTransId="{F80780B7-BB2D-41FD-9707-17E962BE196C}"/>
    <dgm:cxn modelId="{D60B99E0-835D-4AB1-B402-F5B7844C0B59}" type="presOf" srcId="{A86C7A9B-C077-413A-B645-E0EA460FFC77}" destId="{832948EE-35E3-4414-8A33-F5560249442E}" srcOrd="0" destOrd="0" presId="urn:microsoft.com/office/officeart/2005/8/layout/hierarchy2"/>
    <dgm:cxn modelId="{04CE7986-C3E1-48D7-8E17-75625B4C4E6B}" type="presOf" srcId="{365DE778-9AD5-4AE2-A368-887FF43AD730}" destId="{51ADF405-6607-45AA-96D7-25A3C9BFFD65}" srcOrd="0" destOrd="0" presId="urn:microsoft.com/office/officeart/2005/8/layout/hierarchy2"/>
    <dgm:cxn modelId="{E26CD5A2-6A29-4241-BA25-0E4B1B024134}" srcId="{5BD50CAC-E739-48EE-81AD-8EDAA69172AD}" destId="{AB3A6297-FC39-495D-B2E0-5D89C25E6FC1}" srcOrd="0" destOrd="0" parTransId="{D3B6828C-5013-4522-B8F8-B15FCAF51C02}" sibTransId="{04A37924-AACF-43F9-B5D8-CD7C89182CD2}"/>
    <dgm:cxn modelId="{8015FBEE-5694-41D0-853A-272D7E4D2012}" type="presOf" srcId="{6B6409AE-ED34-4324-AA4C-ACAF69A9D1AF}" destId="{0B116097-0687-4ECC-8619-7A1BB3D4F4AA}" srcOrd="0" destOrd="0" presId="urn:microsoft.com/office/officeart/2005/8/layout/hierarchy2"/>
    <dgm:cxn modelId="{35AA99E5-1073-4651-9F92-9C98B364EE7E}" type="presOf" srcId="{A49D1C25-E00A-4634-B019-087FBD81DD01}" destId="{A54E7C65-6B40-433C-BAA9-836DAD132679}" srcOrd="0" destOrd="0" presId="urn:microsoft.com/office/officeart/2005/8/layout/hierarchy2"/>
    <dgm:cxn modelId="{0DF1F1A6-5249-477B-8803-D48C2DFC3CBD}" srcId="{A79BB239-8FA4-4E86-846E-8B6C8A287EA2}" destId="{A49D1C25-E00A-4634-B019-087FBD81DD01}" srcOrd="0" destOrd="0" parTransId="{043708D3-DF49-40A7-9CA1-5EEA2788C2AA}" sibTransId="{1DCE0578-8D81-4293-89DA-6CBB67DAF0F6}"/>
    <dgm:cxn modelId="{0D120E70-94F5-4ECF-B97E-29B2525AC4D3}" type="presOf" srcId="{3FE1904D-38F1-4E8A-9AE3-946DAD1BADBB}" destId="{03EA5B3E-0383-4460-A7E1-0A06D47ED30B}" srcOrd="0" destOrd="0" presId="urn:microsoft.com/office/officeart/2005/8/layout/hierarchy2"/>
    <dgm:cxn modelId="{7B01D715-4432-4D99-9976-9B072BAF2194}" srcId="{AB3A6297-FC39-495D-B2E0-5D89C25E6FC1}" destId="{2A6569B8-ECFE-40BC-A45C-82C53089FE74}" srcOrd="0" destOrd="0" parTransId="{A86C7A9B-C077-413A-B645-E0EA460FFC77}" sibTransId="{84FDE995-F6A0-4A24-BD69-6C6B868DA2DD}"/>
    <dgm:cxn modelId="{C0A30D2A-B6CB-46D4-8AFD-43E81E8D19DB}" type="presOf" srcId="{043708D3-DF49-40A7-9CA1-5EEA2788C2AA}" destId="{6C36A1B2-B22F-4E54-A938-9697DE3F8D51}" srcOrd="1" destOrd="0" presId="urn:microsoft.com/office/officeart/2005/8/layout/hierarchy2"/>
    <dgm:cxn modelId="{8359EA4B-025B-48A9-8770-5E44C0B00C17}" type="presOf" srcId="{A86C7A9B-C077-413A-B645-E0EA460FFC77}" destId="{65E807DA-EABC-4AD6-9DFE-6BDDC5B11C5E}" srcOrd="1" destOrd="0" presId="urn:microsoft.com/office/officeart/2005/8/layout/hierarchy2"/>
    <dgm:cxn modelId="{C5B2AFA0-BC1C-452D-B753-6068A0D59E94}" srcId="{2A6569B8-ECFE-40BC-A45C-82C53089FE74}" destId="{4D5862C9-5304-4D25-95E9-1F70199759BC}" srcOrd="1" destOrd="0" parTransId="{453B63A7-551C-44B7-BA6A-F0A5BD673F11}" sibTransId="{E309856B-5BF8-47B4-B085-4A5356CCC740}"/>
    <dgm:cxn modelId="{5F36B167-B115-4ADD-98BB-886E6469E94D}" srcId="{2A6569B8-ECFE-40BC-A45C-82C53089FE74}" destId="{6B6409AE-ED34-4324-AA4C-ACAF69A9D1AF}" srcOrd="0" destOrd="0" parTransId="{3FE1904D-38F1-4E8A-9AE3-946DAD1BADBB}" sibTransId="{24D13A70-F274-49CE-9F89-B0736E0F38CD}"/>
    <dgm:cxn modelId="{CB774310-ABA4-4979-8D39-64E822B78F97}" type="presOf" srcId="{453B63A7-551C-44B7-BA6A-F0A5BD673F11}" destId="{CF21AD91-9A4A-4417-B5B9-1B555CF4C8B0}" srcOrd="1" destOrd="0" presId="urn:microsoft.com/office/officeart/2005/8/layout/hierarchy2"/>
    <dgm:cxn modelId="{A4F4A06B-6F36-402A-A167-28A4BC55775B}" type="presOf" srcId="{A79BB239-8FA4-4E86-846E-8B6C8A287EA2}" destId="{17AEDAA2-08BD-41A2-9062-7E4C7F45C4CE}" srcOrd="0" destOrd="0" presId="urn:microsoft.com/office/officeart/2005/8/layout/hierarchy2"/>
    <dgm:cxn modelId="{C79B5D7E-66A7-4AD8-8C4A-BAA748868233}" type="presOf" srcId="{6A4F43D2-6B32-41AA-B10A-140788085A4B}" destId="{9DF341CB-0D03-49F2-AD0E-DB3EF8907767}" srcOrd="0" destOrd="0" presId="urn:microsoft.com/office/officeart/2005/8/layout/hierarchy2"/>
    <dgm:cxn modelId="{4BBD1F6A-49A6-4AAD-9402-AFB1D5BBF36C}" type="presOf" srcId="{2A6569B8-ECFE-40BC-A45C-82C53089FE74}" destId="{9BC4AB6A-7F62-412F-8A2B-978F632BEF2A}" srcOrd="0" destOrd="0" presId="urn:microsoft.com/office/officeart/2005/8/layout/hierarchy2"/>
    <dgm:cxn modelId="{0F3643E9-88D8-4341-87B6-BB8647348E69}" type="presOf" srcId="{6A4F43D2-6B32-41AA-B10A-140788085A4B}" destId="{D8048416-F820-4F3F-90FC-B5F8FF1F009B}" srcOrd="1" destOrd="0" presId="urn:microsoft.com/office/officeart/2005/8/layout/hierarchy2"/>
    <dgm:cxn modelId="{D9DC2A86-ACC5-4575-97C2-3F8360806B25}" type="presOf" srcId="{B8F966EA-99D2-49B4-885A-1A72D8E69FBF}" destId="{404FB281-2DAF-4197-A0D4-45DBED0EE62D}" srcOrd="0" destOrd="0" presId="urn:microsoft.com/office/officeart/2005/8/layout/hierarchy2"/>
    <dgm:cxn modelId="{3B284DD3-7749-451E-A5B8-ADABA696645C}" type="presOf" srcId="{3B78BDCB-ED3D-45A4-BAFE-26ACFCC6F848}" destId="{9234FFC7-7EC5-4BD3-9721-108455A4A568}" srcOrd="1" destOrd="0" presId="urn:microsoft.com/office/officeart/2005/8/layout/hierarchy2"/>
    <dgm:cxn modelId="{EB2EAA1C-2B51-4DB2-B54A-7B89A8B96066}" type="presOf" srcId="{C85D9424-1574-43FC-9CD6-81C878B50B91}" destId="{3AD38653-A286-4311-8601-7C7157854534}" srcOrd="0" destOrd="0" presId="urn:microsoft.com/office/officeart/2005/8/layout/hierarchy2"/>
    <dgm:cxn modelId="{EA3AB94B-140E-4465-81BD-B03936395FBE}" type="presParOf" srcId="{6FB890D5-E84E-4DFB-B94F-6811BC00F165}" destId="{33E92D58-F682-4904-AD29-1C331F376662}" srcOrd="0" destOrd="0" presId="urn:microsoft.com/office/officeart/2005/8/layout/hierarchy2"/>
    <dgm:cxn modelId="{149AEE6F-F4A4-4142-ADCF-4637838AECE6}" type="presParOf" srcId="{33E92D58-F682-4904-AD29-1C331F376662}" destId="{5C47E0BF-CB70-4D47-9CD8-7677392C7720}" srcOrd="0" destOrd="0" presId="urn:microsoft.com/office/officeart/2005/8/layout/hierarchy2"/>
    <dgm:cxn modelId="{53DBCBBA-B754-4151-9C1C-E7CE20F6B784}" type="presParOf" srcId="{33E92D58-F682-4904-AD29-1C331F376662}" destId="{408D3DDA-1176-404C-8472-5D839B3122D1}" srcOrd="1" destOrd="0" presId="urn:microsoft.com/office/officeart/2005/8/layout/hierarchy2"/>
    <dgm:cxn modelId="{6826D2C4-252A-42D1-815D-00604A7390B8}" type="presParOf" srcId="{408D3DDA-1176-404C-8472-5D839B3122D1}" destId="{832948EE-35E3-4414-8A33-F5560249442E}" srcOrd="0" destOrd="0" presId="urn:microsoft.com/office/officeart/2005/8/layout/hierarchy2"/>
    <dgm:cxn modelId="{8807317C-150E-44B8-AFC7-018360430251}" type="presParOf" srcId="{832948EE-35E3-4414-8A33-F5560249442E}" destId="{65E807DA-EABC-4AD6-9DFE-6BDDC5B11C5E}" srcOrd="0" destOrd="0" presId="urn:microsoft.com/office/officeart/2005/8/layout/hierarchy2"/>
    <dgm:cxn modelId="{60B09A27-C29C-48EC-A787-F2128A898C6D}" type="presParOf" srcId="{408D3DDA-1176-404C-8472-5D839B3122D1}" destId="{C8B6D6D3-CBC2-4EDF-AABC-472BDE8ADD99}" srcOrd="1" destOrd="0" presId="urn:microsoft.com/office/officeart/2005/8/layout/hierarchy2"/>
    <dgm:cxn modelId="{0D2EAB9C-D0F1-40FC-9366-BA7DD880C8A8}" type="presParOf" srcId="{C8B6D6D3-CBC2-4EDF-AABC-472BDE8ADD99}" destId="{9BC4AB6A-7F62-412F-8A2B-978F632BEF2A}" srcOrd="0" destOrd="0" presId="urn:microsoft.com/office/officeart/2005/8/layout/hierarchy2"/>
    <dgm:cxn modelId="{1D4CDD10-79B9-4484-8844-342E03BBE278}" type="presParOf" srcId="{C8B6D6D3-CBC2-4EDF-AABC-472BDE8ADD99}" destId="{9DED8C10-6B79-4BBD-87A9-35718CAD9E3E}" srcOrd="1" destOrd="0" presId="urn:microsoft.com/office/officeart/2005/8/layout/hierarchy2"/>
    <dgm:cxn modelId="{75204453-1027-4C72-9224-4DE4A8D60941}" type="presParOf" srcId="{9DED8C10-6B79-4BBD-87A9-35718CAD9E3E}" destId="{03EA5B3E-0383-4460-A7E1-0A06D47ED30B}" srcOrd="0" destOrd="0" presId="urn:microsoft.com/office/officeart/2005/8/layout/hierarchy2"/>
    <dgm:cxn modelId="{86D260FB-3B0A-4581-8C94-05E9BD6322C5}" type="presParOf" srcId="{03EA5B3E-0383-4460-A7E1-0A06D47ED30B}" destId="{1FD458C3-67A4-4FC9-9DDA-3F17B863D1C5}" srcOrd="0" destOrd="0" presId="urn:microsoft.com/office/officeart/2005/8/layout/hierarchy2"/>
    <dgm:cxn modelId="{2CEE7B45-DA8F-4A57-ADD7-E7F102BFF249}" type="presParOf" srcId="{9DED8C10-6B79-4BBD-87A9-35718CAD9E3E}" destId="{A6881AB6-AEAB-4DCB-8037-C6050B2FDB87}" srcOrd="1" destOrd="0" presId="urn:microsoft.com/office/officeart/2005/8/layout/hierarchy2"/>
    <dgm:cxn modelId="{EE8D5BA6-33B1-4531-9BA6-DBF1C14E6D39}" type="presParOf" srcId="{A6881AB6-AEAB-4DCB-8037-C6050B2FDB87}" destId="{0B116097-0687-4ECC-8619-7A1BB3D4F4AA}" srcOrd="0" destOrd="0" presId="urn:microsoft.com/office/officeart/2005/8/layout/hierarchy2"/>
    <dgm:cxn modelId="{69C55DFC-9340-40BE-8189-7E722FC0E6E8}" type="presParOf" srcId="{A6881AB6-AEAB-4DCB-8037-C6050B2FDB87}" destId="{6ADBE545-6340-44C2-9C38-2F761BEBF912}" srcOrd="1" destOrd="0" presId="urn:microsoft.com/office/officeart/2005/8/layout/hierarchy2"/>
    <dgm:cxn modelId="{0C5F0062-154D-40CB-9352-6441E3D9E83A}" type="presParOf" srcId="{9DED8C10-6B79-4BBD-87A9-35718CAD9E3E}" destId="{D9996755-412D-471A-9867-57D5A075DD26}" srcOrd="2" destOrd="0" presId="urn:microsoft.com/office/officeart/2005/8/layout/hierarchy2"/>
    <dgm:cxn modelId="{AEDBAFE9-438E-40C4-9920-E7F4D91F9823}" type="presParOf" srcId="{D9996755-412D-471A-9867-57D5A075DD26}" destId="{CF21AD91-9A4A-4417-B5B9-1B555CF4C8B0}" srcOrd="0" destOrd="0" presId="urn:microsoft.com/office/officeart/2005/8/layout/hierarchy2"/>
    <dgm:cxn modelId="{4EFB3EE0-D5A6-4804-AB7E-FA22C96EBE03}" type="presParOf" srcId="{9DED8C10-6B79-4BBD-87A9-35718CAD9E3E}" destId="{65575B9F-2283-49B0-AE90-965CC6D294EA}" srcOrd="3" destOrd="0" presId="urn:microsoft.com/office/officeart/2005/8/layout/hierarchy2"/>
    <dgm:cxn modelId="{82E86CC7-3F84-492F-B09C-36A1CAAEF029}" type="presParOf" srcId="{65575B9F-2283-49B0-AE90-965CC6D294EA}" destId="{AE6878F1-ECC6-4DCF-ABE8-0FDFC0B3C044}" srcOrd="0" destOrd="0" presId="urn:microsoft.com/office/officeart/2005/8/layout/hierarchy2"/>
    <dgm:cxn modelId="{C59344B0-4256-4DE2-A79F-628D05A9BF01}" type="presParOf" srcId="{65575B9F-2283-49B0-AE90-965CC6D294EA}" destId="{26967AEE-EE9C-4D79-AB39-28F9A56ADA52}" srcOrd="1" destOrd="0" presId="urn:microsoft.com/office/officeart/2005/8/layout/hierarchy2"/>
    <dgm:cxn modelId="{B52F39E8-42DC-4748-89BE-74169389761B}" type="presParOf" srcId="{9DED8C10-6B79-4BBD-87A9-35718CAD9E3E}" destId="{F4366DC3-1D5C-4F20-A268-AE8BCC0C1AC5}" srcOrd="4" destOrd="0" presId="urn:microsoft.com/office/officeart/2005/8/layout/hierarchy2"/>
    <dgm:cxn modelId="{711C0FDA-A884-45F0-9A81-386271A111B8}" type="presParOf" srcId="{F4366DC3-1D5C-4F20-A268-AE8BCC0C1AC5}" destId="{F4C92BE7-DFE7-4994-BB47-53AC5EBE8B70}" srcOrd="0" destOrd="0" presId="urn:microsoft.com/office/officeart/2005/8/layout/hierarchy2"/>
    <dgm:cxn modelId="{C09FCB9C-553F-42D4-B7A4-3030B1CCCDC1}" type="presParOf" srcId="{9DED8C10-6B79-4BBD-87A9-35718CAD9E3E}" destId="{ED37F0EA-74E9-4B27-9430-38D35A5321F2}" srcOrd="5" destOrd="0" presId="urn:microsoft.com/office/officeart/2005/8/layout/hierarchy2"/>
    <dgm:cxn modelId="{2EB540C3-CC5C-4717-A500-CB724BAF6844}" type="presParOf" srcId="{ED37F0EA-74E9-4B27-9430-38D35A5321F2}" destId="{51ADF405-6607-45AA-96D7-25A3C9BFFD65}" srcOrd="0" destOrd="0" presId="urn:microsoft.com/office/officeart/2005/8/layout/hierarchy2"/>
    <dgm:cxn modelId="{87CFFD26-6495-4C12-ABCF-6F5289423EAF}" type="presParOf" srcId="{ED37F0EA-74E9-4B27-9430-38D35A5321F2}" destId="{2AAF9726-EDC0-422D-A4F1-2FC343451BAA}" srcOrd="1" destOrd="0" presId="urn:microsoft.com/office/officeart/2005/8/layout/hierarchy2"/>
    <dgm:cxn modelId="{1EF9DD5B-C71E-495F-B912-6BC1C89837C8}" type="presParOf" srcId="{408D3DDA-1176-404C-8472-5D839B3122D1}" destId="{404FB281-2DAF-4197-A0D4-45DBED0EE62D}" srcOrd="2" destOrd="0" presId="urn:microsoft.com/office/officeart/2005/8/layout/hierarchy2"/>
    <dgm:cxn modelId="{801C76CA-A374-43B4-9DD7-A21EFC3F9841}" type="presParOf" srcId="{404FB281-2DAF-4197-A0D4-45DBED0EE62D}" destId="{5D835250-F239-44AD-A4A2-1D16064C5739}" srcOrd="0" destOrd="0" presId="urn:microsoft.com/office/officeart/2005/8/layout/hierarchy2"/>
    <dgm:cxn modelId="{4F0EE364-D26A-413F-972D-2A7D1BBC76BE}" type="presParOf" srcId="{408D3DDA-1176-404C-8472-5D839B3122D1}" destId="{89AFEA89-8933-4E41-841F-710B08120B58}" srcOrd="3" destOrd="0" presId="urn:microsoft.com/office/officeart/2005/8/layout/hierarchy2"/>
    <dgm:cxn modelId="{BADB2594-98F3-48F3-90CC-13DA004B4B2D}" type="presParOf" srcId="{89AFEA89-8933-4E41-841F-710B08120B58}" destId="{48DADC7B-7FEB-48A8-AED4-D8593EC8F6D5}" srcOrd="0" destOrd="0" presId="urn:microsoft.com/office/officeart/2005/8/layout/hierarchy2"/>
    <dgm:cxn modelId="{CBBE04EB-578A-46F5-BDD6-09C059F84060}" type="presParOf" srcId="{89AFEA89-8933-4E41-841F-710B08120B58}" destId="{94A43A91-E351-4A11-8A39-A905AB50B2DC}" srcOrd="1" destOrd="0" presId="urn:microsoft.com/office/officeart/2005/8/layout/hierarchy2"/>
    <dgm:cxn modelId="{81E70E74-E4B2-420A-AF35-E42E9DA7D11D}" type="presParOf" srcId="{94A43A91-E351-4A11-8A39-A905AB50B2DC}" destId="{DA7B9123-6A5F-4AB1-B2FC-6AEA4829866B}" srcOrd="0" destOrd="0" presId="urn:microsoft.com/office/officeart/2005/8/layout/hierarchy2"/>
    <dgm:cxn modelId="{52B43634-C769-442C-8B30-4572E2D9A48D}" type="presParOf" srcId="{DA7B9123-6A5F-4AB1-B2FC-6AEA4829866B}" destId="{9234FFC7-7EC5-4BD3-9721-108455A4A568}" srcOrd="0" destOrd="0" presId="urn:microsoft.com/office/officeart/2005/8/layout/hierarchy2"/>
    <dgm:cxn modelId="{9CE7549E-02F8-424A-ADE8-076B2F3AA85E}" type="presParOf" srcId="{94A43A91-E351-4A11-8A39-A905AB50B2DC}" destId="{DC433E9F-0343-4DD3-BA5A-D7E215E69424}" srcOrd="1" destOrd="0" presId="urn:microsoft.com/office/officeart/2005/8/layout/hierarchy2"/>
    <dgm:cxn modelId="{A8D9ADE2-2504-4369-81B8-F27BB8CA6218}" type="presParOf" srcId="{DC433E9F-0343-4DD3-BA5A-D7E215E69424}" destId="{3AD38653-A286-4311-8601-7C7157854534}" srcOrd="0" destOrd="0" presId="urn:microsoft.com/office/officeart/2005/8/layout/hierarchy2"/>
    <dgm:cxn modelId="{02E092F7-9156-4F4A-B916-83937BBB79F0}" type="presParOf" srcId="{DC433E9F-0343-4DD3-BA5A-D7E215E69424}" destId="{EEA7669B-6452-4467-9471-BB3CD9B427AB}" srcOrd="1" destOrd="0" presId="urn:microsoft.com/office/officeart/2005/8/layout/hierarchy2"/>
    <dgm:cxn modelId="{469396FB-EA25-48AB-8EC2-DED5BAB4B1A2}" type="presParOf" srcId="{408D3DDA-1176-404C-8472-5D839B3122D1}" destId="{9DF341CB-0D03-49F2-AD0E-DB3EF8907767}" srcOrd="4" destOrd="0" presId="urn:microsoft.com/office/officeart/2005/8/layout/hierarchy2"/>
    <dgm:cxn modelId="{2A0D8BB9-8B37-4C12-9BBF-9A3D4ED04482}" type="presParOf" srcId="{9DF341CB-0D03-49F2-AD0E-DB3EF8907767}" destId="{D8048416-F820-4F3F-90FC-B5F8FF1F009B}" srcOrd="0" destOrd="0" presId="urn:microsoft.com/office/officeart/2005/8/layout/hierarchy2"/>
    <dgm:cxn modelId="{0766D475-0F2D-469F-8319-5AA252E5EC64}" type="presParOf" srcId="{408D3DDA-1176-404C-8472-5D839B3122D1}" destId="{93E1571D-FF75-4705-8912-5DE2548A342F}" srcOrd="5" destOrd="0" presId="urn:microsoft.com/office/officeart/2005/8/layout/hierarchy2"/>
    <dgm:cxn modelId="{8B40D2BC-8AA3-45B0-837A-6C9D12CCB69B}" type="presParOf" srcId="{93E1571D-FF75-4705-8912-5DE2548A342F}" destId="{17AEDAA2-08BD-41A2-9062-7E4C7F45C4CE}" srcOrd="0" destOrd="0" presId="urn:microsoft.com/office/officeart/2005/8/layout/hierarchy2"/>
    <dgm:cxn modelId="{C6C6F096-0C77-4731-B1C5-7077D8E50C95}" type="presParOf" srcId="{93E1571D-FF75-4705-8912-5DE2548A342F}" destId="{B4E83653-4D33-4C1B-8941-070276CA5EE8}" srcOrd="1" destOrd="0" presId="urn:microsoft.com/office/officeart/2005/8/layout/hierarchy2"/>
    <dgm:cxn modelId="{769310C7-C92A-4EDE-8CB7-330A47AEDDC9}" type="presParOf" srcId="{B4E83653-4D33-4C1B-8941-070276CA5EE8}" destId="{D50DE579-7D02-4FBE-A9C4-52850FA00F08}" srcOrd="0" destOrd="0" presId="urn:microsoft.com/office/officeart/2005/8/layout/hierarchy2"/>
    <dgm:cxn modelId="{A48DDC7A-EAAE-41F4-AB1F-DD2EC151B640}" type="presParOf" srcId="{D50DE579-7D02-4FBE-A9C4-52850FA00F08}" destId="{6C36A1B2-B22F-4E54-A938-9697DE3F8D51}" srcOrd="0" destOrd="0" presId="urn:microsoft.com/office/officeart/2005/8/layout/hierarchy2"/>
    <dgm:cxn modelId="{E82044A0-4C29-4395-997A-AB76275FFA89}" type="presParOf" srcId="{B4E83653-4D33-4C1B-8941-070276CA5EE8}" destId="{80C2DC0B-1548-43CB-A8C2-9986F979543E}" srcOrd="1" destOrd="0" presId="urn:microsoft.com/office/officeart/2005/8/layout/hierarchy2"/>
    <dgm:cxn modelId="{F080F059-5AE7-47FB-BBE0-2FDBD17E35E0}" type="presParOf" srcId="{80C2DC0B-1548-43CB-A8C2-9986F979543E}" destId="{A54E7C65-6B40-433C-BAA9-836DAD132679}" srcOrd="0" destOrd="0" presId="urn:microsoft.com/office/officeart/2005/8/layout/hierarchy2"/>
    <dgm:cxn modelId="{D899CA22-0CFA-45E1-94AD-33F084B878B0}" type="presParOf" srcId="{80C2DC0B-1548-43CB-A8C2-9986F979543E}" destId="{716A055D-89E5-4E6D-B869-B12D01E63524}"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BD50CAC-E739-48EE-81AD-8EDAA69172AD}" type="doc">
      <dgm:prSet loTypeId="urn:microsoft.com/office/officeart/2005/8/layout/hierarchy2" loCatId="hierarchy" qsTypeId="urn:microsoft.com/office/officeart/2005/8/quickstyle/simple1" qsCatId="simple" csTypeId="urn:microsoft.com/office/officeart/2005/8/colors/accent1_1" csCatId="accent1" phldr="1"/>
      <dgm:spPr/>
      <dgm:t>
        <a:bodyPr/>
        <a:lstStyle/>
        <a:p>
          <a:endParaRPr lang="es-EC"/>
        </a:p>
      </dgm:t>
    </dgm:pt>
    <dgm:pt modelId="{AB3A6297-FC39-495D-B2E0-5D89C25E6FC1}">
      <dgm:prSet phldrT="[Text]" custT="1"/>
      <dgm:spPr/>
      <dgm:t>
        <a:bodyPr/>
        <a:lstStyle/>
        <a:p>
          <a:r>
            <a:rPr lang="es-EC" sz="1600" dirty="0"/>
            <a:t>OPERADORES O PROMOTORES</a:t>
          </a:r>
        </a:p>
      </dgm:t>
    </dgm:pt>
    <dgm:pt modelId="{D3B6828C-5013-4522-B8F8-B15FCAF51C02}" type="parTrans" cxnId="{E26CD5A2-6A29-4241-BA25-0E4B1B024134}">
      <dgm:prSet/>
      <dgm:spPr/>
      <dgm:t>
        <a:bodyPr/>
        <a:lstStyle/>
        <a:p>
          <a:endParaRPr lang="es-EC" sz="1600"/>
        </a:p>
      </dgm:t>
    </dgm:pt>
    <dgm:pt modelId="{04A37924-AACF-43F9-B5D8-CD7C89182CD2}" type="sibTrans" cxnId="{E26CD5A2-6A29-4241-BA25-0E4B1B024134}">
      <dgm:prSet/>
      <dgm:spPr/>
      <dgm:t>
        <a:bodyPr/>
        <a:lstStyle/>
        <a:p>
          <a:endParaRPr lang="es-EC" sz="1600"/>
        </a:p>
      </dgm:t>
    </dgm:pt>
    <dgm:pt modelId="{2A6569B8-ECFE-40BC-A45C-82C53089FE74}">
      <dgm:prSet phldrT="[Text]" custT="1"/>
      <dgm:spPr/>
      <dgm:t>
        <a:bodyPr/>
        <a:lstStyle/>
        <a:p>
          <a:r>
            <a:rPr lang="es-EC" sz="1600" dirty="0"/>
            <a:t>Responsable directo por negligencia, acción u omisión</a:t>
          </a:r>
        </a:p>
      </dgm:t>
    </dgm:pt>
    <dgm:pt modelId="{A86C7A9B-C077-413A-B645-E0EA460FFC77}" type="parTrans" cxnId="{7B01D715-4432-4D99-9976-9B072BAF2194}">
      <dgm:prSet custT="1"/>
      <dgm:spPr/>
      <dgm:t>
        <a:bodyPr/>
        <a:lstStyle/>
        <a:p>
          <a:endParaRPr lang="es-EC" sz="1600" dirty="0"/>
        </a:p>
      </dgm:t>
    </dgm:pt>
    <dgm:pt modelId="{84FDE995-F6A0-4A24-BD69-6C6B868DA2DD}" type="sibTrans" cxnId="{7B01D715-4432-4D99-9976-9B072BAF2194}">
      <dgm:prSet/>
      <dgm:spPr/>
      <dgm:t>
        <a:bodyPr/>
        <a:lstStyle/>
        <a:p>
          <a:endParaRPr lang="es-EC" sz="1600"/>
        </a:p>
      </dgm:t>
    </dgm:pt>
    <dgm:pt modelId="{6B6409AE-ED34-4324-AA4C-ACAF69A9D1AF}">
      <dgm:prSet phldrT="[Text]" custT="1"/>
      <dgm:spPr/>
      <dgm:t>
        <a:bodyPr/>
        <a:lstStyle/>
        <a:p>
          <a:r>
            <a:rPr lang="es-EC" sz="1600" dirty="0"/>
            <a:t>Si el Estado fue subsidiario es sujeto de repetición</a:t>
          </a:r>
        </a:p>
      </dgm:t>
    </dgm:pt>
    <dgm:pt modelId="{3FE1904D-38F1-4E8A-9AE3-946DAD1BADBB}" type="parTrans" cxnId="{5F36B167-B115-4ADD-98BB-886E6469E94D}">
      <dgm:prSet custT="1"/>
      <dgm:spPr/>
      <dgm:t>
        <a:bodyPr/>
        <a:lstStyle/>
        <a:p>
          <a:endParaRPr lang="es-EC" sz="1600" dirty="0"/>
        </a:p>
      </dgm:t>
    </dgm:pt>
    <dgm:pt modelId="{24D13A70-F274-49CE-9F89-B0736E0F38CD}" type="sibTrans" cxnId="{5F36B167-B115-4ADD-98BB-886E6469E94D}">
      <dgm:prSet/>
      <dgm:spPr/>
      <dgm:t>
        <a:bodyPr/>
        <a:lstStyle/>
        <a:p>
          <a:endParaRPr lang="es-EC" sz="1600"/>
        </a:p>
      </dgm:t>
    </dgm:pt>
    <dgm:pt modelId="{427E886B-9263-49A5-9298-EECDE061D2DF}">
      <dgm:prSet phldrT="[Text]" custT="1"/>
      <dgm:spPr/>
      <dgm:t>
        <a:bodyPr/>
        <a:lstStyle/>
        <a:p>
          <a:r>
            <a:rPr lang="es-EC" sz="1600" dirty="0"/>
            <a:t>Inocente por acción de un tercero</a:t>
          </a:r>
        </a:p>
      </dgm:t>
    </dgm:pt>
    <dgm:pt modelId="{B8F966EA-99D2-49B4-885A-1A72D8E69FBF}" type="parTrans" cxnId="{232E2923-D25B-48DC-8FA2-A798C59F9754}">
      <dgm:prSet custT="1"/>
      <dgm:spPr/>
      <dgm:t>
        <a:bodyPr/>
        <a:lstStyle/>
        <a:p>
          <a:endParaRPr lang="es-EC" sz="1600" dirty="0"/>
        </a:p>
      </dgm:t>
    </dgm:pt>
    <dgm:pt modelId="{8AA2DE9F-863B-43C5-90A9-3A5FB832A509}" type="sibTrans" cxnId="{232E2923-D25B-48DC-8FA2-A798C59F9754}">
      <dgm:prSet/>
      <dgm:spPr/>
      <dgm:t>
        <a:bodyPr/>
        <a:lstStyle/>
        <a:p>
          <a:endParaRPr lang="es-EC" sz="1600"/>
        </a:p>
      </dgm:t>
    </dgm:pt>
    <dgm:pt modelId="{C85D9424-1574-43FC-9CD6-81C878B50B91}">
      <dgm:prSet phldrT="[Text]" custT="1"/>
      <dgm:spPr/>
      <dgm:t>
        <a:bodyPr/>
        <a:lstStyle/>
        <a:p>
          <a:r>
            <a:rPr lang="es-EC" sz="1600" dirty="0"/>
            <a:t>Repite en contra del responsable</a:t>
          </a:r>
        </a:p>
      </dgm:t>
    </dgm:pt>
    <dgm:pt modelId="{3B78BDCB-ED3D-45A4-BAFE-26ACFCC6F848}" type="parTrans" cxnId="{CAC7F651-2E49-4401-B04E-78EDF5BB9337}">
      <dgm:prSet custT="1"/>
      <dgm:spPr/>
      <dgm:t>
        <a:bodyPr/>
        <a:lstStyle/>
        <a:p>
          <a:endParaRPr lang="es-EC" sz="1600" dirty="0"/>
        </a:p>
      </dgm:t>
    </dgm:pt>
    <dgm:pt modelId="{B386345B-80FE-45FA-B798-F137707E4256}" type="sibTrans" cxnId="{CAC7F651-2E49-4401-B04E-78EDF5BB9337}">
      <dgm:prSet/>
      <dgm:spPr/>
      <dgm:t>
        <a:bodyPr/>
        <a:lstStyle/>
        <a:p>
          <a:endParaRPr lang="es-EC" sz="1600"/>
        </a:p>
      </dgm:t>
    </dgm:pt>
    <dgm:pt modelId="{9FD5457B-1E49-44CF-9179-6B09F9522E97}">
      <dgm:prSet custT="1"/>
      <dgm:spPr/>
      <dgm:t>
        <a:bodyPr/>
        <a:lstStyle/>
        <a:p>
          <a:r>
            <a:rPr lang="es-EC" sz="1600" dirty="0"/>
            <a:t>Debe contar con medios para evitar daños y recursos para repararlos</a:t>
          </a:r>
        </a:p>
      </dgm:t>
    </dgm:pt>
    <dgm:pt modelId="{7210D1A2-1E6C-43FF-BB22-4A69B144DD04}" type="parTrans" cxnId="{846D0D76-4A42-4A18-817C-ED092390A815}">
      <dgm:prSet custT="1"/>
      <dgm:spPr/>
      <dgm:t>
        <a:bodyPr/>
        <a:lstStyle/>
        <a:p>
          <a:endParaRPr lang="es-EC" sz="1600" dirty="0"/>
        </a:p>
      </dgm:t>
    </dgm:pt>
    <dgm:pt modelId="{95F11768-1EDC-49F5-A88F-90D8AC6AAC9E}" type="sibTrans" cxnId="{846D0D76-4A42-4A18-817C-ED092390A815}">
      <dgm:prSet/>
      <dgm:spPr/>
      <dgm:t>
        <a:bodyPr/>
        <a:lstStyle/>
        <a:p>
          <a:endParaRPr lang="es-EC" sz="1600"/>
        </a:p>
      </dgm:t>
    </dgm:pt>
    <dgm:pt modelId="{6291D4EE-06B7-47E2-88A4-9F99E2CFAD37}">
      <dgm:prSet custT="1"/>
      <dgm:spPr/>
      <dgm:t>
        <a:bodyPr/>
        <a:lstStyle/>
        <a:p>
          <a:r>
            <a:rPr lang="es-EC" sz="1600" dirty="0"/>
            <a:t>Debe probarlo (Inversión carga de la prueba)</a:t>
          </a:r>
        </a:p>
      </dgm:t>
    </dgm:pt>
    <dgm:pt modelId="{5C526D20-6906-4DFA-B36E-84F7B8B0D3DA}" type="parTrans" cxnId="{7131A51A-5307-423F-B9C6-4A0D8F1D7FB7}">
      <dgm:prSet/>
      <dgm:spPr/>
      <dgm:t>
        <a:bodyPr/>
        <a:lstStyle/>
        <a:p>
          <a:endParaRPr lang="es-EC" dirty="0"/>
        </a:p>
      </dgm:t>
    </dgm:pt>
    <dgm:pt modelId="{375DFF7D-F915-4F04-92AE-0C4E1DE7B2EC}" type="sibTrans" cxnId="{7131A51A-5307-423F-B9C6-4A0D8F1D7FB7}">
      <dgm:prSet/>
      <dgm:spPr/>
      <dgm:t>
        <a:bodyPr/>
        <a:lstStyle/>
        <a:p>
          <a:endParaRPr lang="es-EC"/>
        </a:p>
      </dgm:t>
    </dgm:pt>
    <dgm:pt modelId="{6FB890D5-E84E-4DFB-B94F-6811BC00F165}" type="pres">
      <dgm:prSet presAssocID="{5BD50CAC-E739-48EE-81AD-8EDAA69172AD}" presName="diagram" presStyleCnt="0">
        <dgm:presLayoutVars>
          <dgm:chPref val="1"/>
          <dgm:dir/>
          <dgm:animOne val="branch"/>
          <dgm:animLvl val="lvl"/>
          <dgm:resizeHandles val="exact"/>
        </dgm:presLayoutVars>
      </dgm:prSet>
      <dgm:spPr/>
      <dgm:t>
        <a:bodyPr/>
        <a:lstStyle/>
        <a:p>
          <a:endParaRPr lang="es-ES"/>
        </a:p>
      </dgm:t>
    </dgm:pt>
    <dgm:pt modelId="{33E92D58-F682-4904-AD29-1C331F376662}" type="pres">
      <dgm:prSet presAssocID="{AB3A6297-FC39-495D-B2E0-5D89C25E6FC1}" presName="root1" presStyleCnt="0"/>
      <dgm:spPr/>
      <dgm:t>
        <a:bodyPr/>
        <a:lstStyle/>
        <a:p>
          <a:endParaRPr lang="es-ES"/>
        </a:p>
      </dgm:t>
    </dgm:pt>
    <dgm:pt modelId="{5C47E0BF-CB70-4D47-9CD8-7677392C7720}" type="pres">
      <dgm:prSet presAssocID="{AB3A6297-FC39-495D-B2E0-5D89C25E6FC1}" presName="LevelOneTextNode" presStyleLbl="node0" presStyleIdx="0" presStyleCnt="1" custScaleX="179445" custLinFactNeighborX="-11928" custLinFactNeighborY="-96901">
        <dgm:presLayoutVars>
          <dgm:chPref val="3"/>
        </dgm:presLayoutVars>
      </dgm:prSet>
      <dgm:spPr/>
      <dgm:t>
        <a:bodyPr/>
        <a:lstStyle/>
        <a:p>
          <a:endParaRPr lang="es-ES"/>
        </a:p>
      </dgm:t>
    </dgm:pt>
    <dgm:pt modelId="{408D3DDA-1176-404C-8472-5D839B3122D1}" type="pres">
      <dgm:prSet presAssocID="{AB3A6297-FC39-495D-B2E0-5D89C25E6FC1}" presName="level2hierChild" presStyleCnt="0"/>
      <dgm:spPr/>
      <dgm:t>
        <a:bodyPr/>
        <a:lstStyle/>
        <a:p>
          <a:endParaRPr lang="es-ES"/>
        </a:p>
      </dgm:t>
    </dgm:pt>
    <dgm:pt modelId="{832948EE-35E3-4414-8A33-F5560249442E}" type="pres">
      <dgm:prSet presAssocID="{A86C7A9B-C077-413A-B645-E0EA460FFC77}" presName="conn2-1" presStyleLbl="parChTrans1D2" presStyleIdx="0" presStyleCnt="3"/>
      <dgm:spPr/>
      <dgm:t>
        <a:bodyPr/>
        <a:lstStyle/>
        <a:p>
          <a:endParaRPr lang="es-ES"/>
        </a:p>
      </dgm:t>
    </dgm:pt>
    <dgm:pt modelId="{65E807DA-EABC-4AD6-9DFE-6BDDC5B11C5E}" type="pres">
      <dgm:prSet presAssocID="{A86C7A9B-C077-413A-B645-E0EA460FFC77}" presName="connTx" presStyleLbl="parChTrans1D2" presStyleIdx="0" presStyleCnt="3"/>
      <dgm:spPr/>
      <dgm:t>
        <a:bodyPr/>
        <a:lstStyle/>
        <a:p>
          <a:endParaRPr lang="es-ES"/>
        </a:p>
      </dgm:t>
    </dgm:pt>
    <dgm:pt modelId="{C8B6D6D3-CBC2-4EDF-AABC-472BDE8ADD99}" type="pres">
      <dgm:prSet presAssocID="{2A6569B8-ECFE-40BC-A45C-82C53089FE74}" presName="root2" presStyleCnt="0"/>
      <dgm:spPr/>
      <dgm:t>
        <a:bodyPr/>
        <a:lstStyle/>
        <a:p>
          <a:endParaRPr lang="es-ES"/>
        </a:p>
      </dgm:t>
    </dgm:pt>
    <dgm:pt modelId="{9BC4AB6A-7F62-412F-8A2B-978F632BEF2A}" type="pres">
      <dgm:prSet presAssocID="{2A6569B8-ECFE-40BC-A45C-82C53089FE74}" presName="LevelTwoTextNode" presStyleLbl="node2" presStyleIdx="0" presStyleCnt="3" custScaleX="156397" custScaleY="228077" custLinFactY="45167" custLinFactNeighborX="-11663" custLinFactNeighborY="100000">
        <dgm:presLayoutVars>
          <dgm:chPref val="3"/>
        </dgm:presLayoutVars>
      </dgm:prSet>
      <dgm:spPr/>
      <dgm:t>
        <a:bodyPr/>
        <a:lstStyle/>
        <a:p>
          <a:endParaRPr lang="es-ES"/>
        </a:p>
      </dgm:t>
    </dgm:pt>
    <dgm:pt modelId="{9DED8C10-6B79-4BBD-87A9-35718CAD9E3E}" type="pres">
      <dgm:prSet presAssocID="{2A6569B8-ECFE-40BC-A45C-82C53089FE74}" presName="level3hierChild" presStyleCnt="0"/>
      <dgm:spPr/>
      <dgm:t>
        <a:bodyPr/>
        <a:lstStyle/>
        <a:p>
          <a:endParaRPr lang="es-ES"/>
        </a:p>
      </dgm:t>
    </dgm:pt>
    <dgm:pt modelId="{03EA5B3E-0383-4460-A7E1-0A06D47ED30B}" type="pres">
      <dgm:prSet presAssocID="{3FE1904D-38F1-4E8A-9AE3-946DAD1BADBB}" presName="conn2-1" presStyleLbl="parChTrans1D3" presStyleIdx="0" presStyleCnt="3"/>
      <dgm:spPr/>
      <dgm:t>
        <a:bodyPr/>
        <a:lstStyle/>
        <a:p>
          <a:endParaRPr lang="es-ES"/>
        </a:p>
      </dgm:t>
    </dgm:pt>
    <dgm:pt modelId="{1FD458C3-67A4-4FC9-9DDA-3F17B863D1C5}" type="pres">
      <dgm:prSet presAssocID="{3FE1904D-38F1-4E8A-9AE3-946DAD1BADBB}" presName="connTx" presStyleLbl="parChTrans1D3" presStyleIdx="0" presStyleCnt="3"/>
      <dgm:spPr/>
      <dgm:t>
        <a:bodyPr/>
        <a:lstStyle/>
        <a:p>
          <a:endParaRPr lang="es-ES"/>
        </a:p>
      </dgm:t>
    </dgm:pt>
    <dgm:pt modelId="{A6881AB6-AEAB-4DCB-8037-C6050B2FDB87}" type="pres">
      <dgm:prSet presAssocID="{6B6409AE-ED34-4324-AA4C-ACAF69A9D1AF}" presName="root2" presStyleCnt="0"/>
      <dgm:spPr/>
      <dgm:t>
        <a:bodyPr/>
        <a:lstStyle/>
        <a:p>
          <a:endParaRPr lang="es-ES"/>
        </a:p>
      </dgm:t>
    </dgm:pt>
    <dgm:pt modelId="{0B116097-0687-4ECC-8619-7A1BB3D4F4AA}" type="pres">
      <dgm:prSet presAssocID="{6B6409AE-ED34-4324-AA4C-ACAF69A9D1AF}" presName="LevelTwoTextNode" presStyleLbl="node3" presStyleIdx="0" presStyleCnt="3" custScaleX="175822" custScaleY="178684" custLinFactY="35340" custLinFactNeighborX="6799" custLinFactNeighborY="100000">
        <dgm:presLayoutVars>
          <dgm:chPref val="3"/>
        </dgm:presLayoutVars>
      </dgm:prSet>
      <dgm:spPr/>
      <dgm:t>
        <a:bodyPr/>
        <a:lstStyle/>
        <a:p>
          <a:endParaRPr lang="es-ES"/>
        </a:p>
      </dgm:t>
    </dgm:pt>
    <dgm:pt modelId="{6ADBE545-6340-44C2-9C38-2F761BEBF912}" type="pres">
      <dgm:prSet presAssocID="{6B6409AE-ED34-4324-AA4C-ACAF69A9D1AF}" presName="level3hierChild" presStyleCnt="0"/>
      <dgm:spPr/>
      <dgm:t>
        <a:bodyPr/>
        <a:lstStyle/>
        <a:p>
          <a:endParaRPr lang="es-ES"/>
        </a:p>
      </dgm:t>
    </dgm:pt>
    <dgm:pt modelId="{404FB281-2DAF-4197-A0D4-45DBED0EE62D}" type="pres">
      <dgm:prSet presAssocID="{B8F966EA-99D2-49B4-885A-1A72D8E69FBF}" presName="conn2-1" presStyleLbl="parChTrans1D2" presStyleIdx="1" presStyleCnt="3"/>
      <dgm:spPr/>
      <dgm:t>
        <a:bodyPr/>
        <a:lstStyle/>
        <a:p>
          <a:endParaRPr lang="es-ES"/>
        </a:p>
      </dgm:t>
    </dgm:pt>
    <dgm:pt modelId="{5D835250-F239-44AD-A4A2-1D16064C5739}" type="pres">
      <dgm:prSet presAssocID="{B8F966EA-99D2-49B4-885A-1A72D8E69FBF}" presName="connTx" presStyleLbl="parChTrans1D2" presStyleIdx="1" presStyleCnt="3"/>
      <dgm:spPr/>
      <dgm:t>
        <a:bodyPr/>
        <a:lstStyle/>
        <a:p>
          <a:endParaRPr lang="es-ES"/>
        </a:p>
      </dgm:t>
    </dgm:pt>
    <dgm:pt modelId="{89AFEA89-8933-4E41-841F-710B08120B58}" type="pres">
      <dgm:prSet presAssocID="{427E886B-9263-49A5-9298-EECDE061D2DF}" presName="root2" presStyleCnt="0"/>
      <dgm:spPr/>
      <dgm:t>
        <a:bodyPr/>
        <a:lstStyle/>
        <a:p>
          <a:endParaRPr lang="es-ES"/>
        </a:p>
      </dgm:t>
    </dgm:pt>
    <dgm:pt modelId="{48DADC7B-7FEB-48A8-AED4-D8593EC8F6D5}" type="pres">
      <dgm:prSet presAssocID="{427E886B-9263-49A5-9298-EECDE061D2DF}" presName="LevelTwoTextNode" presStyleLbl="node2" presStyleIdx="1" presStyleCnt="3" custScaleX="160243" custScaleY="179532" custLinFactY="91527" custLinFactNeighborX="-14581" custLinFactNeighborY="100000">
        <dgm:presLayoutVars>
          <dgm:chPref val="3"/>
        </dgm:presLayoutVars>
      </dgm:prSet>
      <dgm:spPr/>
      <dgm:t>
        <a:bodyPr/>
        <a:lstStyle/>
        <a:p>
          <a:endParaRPr lang="es-ES"/>
        </a:p>
      </dgm:t>
    </dgm:pt>
    <dgm:pt modelId="{94A43A91-E351-4A11-8A39-A905AB50B2DC}" type="pres">
      <dgm:prSet presAssocID="{427E886B-9263-49A5-9298-EECDE061D2DF}" presName="level3hierChild" presStyleCnt="0"/>
      <dgm:spPr/>
      <dgm:t>
        <a:bodyPr/>
        <a:lstStyle/>
        <a:p>
          <a:endParaRPr lang="es-ES"/>
        </a:p>
      </dgm:t>
    </dgm:pt>
    <dgm:pt modelId="{DA7B9123-6A5F-4AB1-B2FC-6AEA4829866B}" type="pres">
      <dgm:prSet presAssocID="{3B78BDCB-ED3D-45A4-BAFE-26ACFCC6F848}" presName="conn2-1" presStyleLbl="parChTrans1D3" presStyleIdx="1" presStyleCnt="3"/>
      <dgm:spPr/>
      <dgm:t>
        <a:bodyPr/>
        <a:lstStyle/>
        <a:p>
          <a:endParaRPr lang="es-ES"/>
        </a:p>
      </dgm:t>
    </dgm:pt>
    <dgm:pt modelId="{9234FFC7-7EC5-4BD3-9721-108455A4A568}" type="pres">
      <dgm:prSet presAssocID="{3B78BDCB-ED3D-45A4-BAFE-26ACFCC6F848}" presName="connTx" presStyleLbl="parChTrans1D3" presStyleIdx="1" presStyleCnt="3"/>
      <dgm:spPr/>
      <dgm:t>
        <a:bodyPr/>
        <a:lstStyle/>
        <a:p>
          <a:endParaRPr lang="es-ES"/>
        </a:p>
      </dgm:t>
    </dgm:pt>
    <dgm:pt modelId="{DC433E9F-0343-4DD3-BA5A-D7E215E69424}" type="pres">
      <dgm:prSet presAssocID="{C85D9424-1574-43FC-9CD6-81C878B50B91}" presName="root2" presStyleCnt="0"/>
      <dgm:spPr/>
      <dgm:t>
        <a:bodyPr/>
        <a:lstStyle/>
        <a:p>
          <a:endParaRPr lang="es-ES"/>
        </a:p>
      </dgm:t>
    </dgm:pt>
    <dgm:pt modelId="{3AD38653-A286-4311-8601-7C7157854534}" type="pres">
      <dgm:prSet presAssocID="{C85D9424-1574-43FC-9CD6-81C878B50B91}" presName="LevelTwoTextNode" presStyleLbl="node3" presStyleIdx="1" presStyleCnt="3" custScaleX="178457" custScaleY="126228" custLinFactY="154331" custLinFactNeighborX="318" custLinFactNeighborY="200000">
        <dgm:presLayoutVars>
          <dgm:chPref val="3"/>
        </dgm:presLayoutVars>
      </dgm:prSet>
      <dgm:spPr/>
      <dgm:t>
        <a:bodyPr/>
        <a:lstStyle/>
        <a:p>
          <a:endParaRPr lang="es-ES"/>
        </a:p>
      </dgm:t>
    </dgm:pt>
    <dgm:pt modelId="{EEA7669B-6452-4467-9471-BB3CD9B427AB}" type="pres">
      <dgm:prSet presAssocID="{C85D9424-1574-43FC-9CD6-81C878B50B91}" presName="level3hierChild" presStyleCnt="0"/>
      <dgm:spPr/>
      <dgm:t>
        <a:bodyPr/>
        <a:lstStyle/>
        <a:p>
          <a:endParaRPr lang="es-ES"/>
        </a:p>
      </dgm:t>
    </dgm:pt>
    <dgm:pt modelId="{34D0C7C0-39E6-4304-9A36-29BE34DDEEBC}" type="pres">
      <dgm:prSet presAssocID="{5C526D20-6906-4DFA-B36E-84F7B8B0D3DA}" presName="conn2-1" presStyleLbl="parChTrans1D3" presStyleIdx="2" presStyleCnt="3"/>
      <dgm:spPr/>
      <dgm:t>
        <a:bodyPr/>
        <a:lstStyle/>
        <a:p>
          <a:endParaRPr lang="es-ES"/>
        </a:p>
      </dgm:t>
    </dgm:pt>
    <dgm:pt modelId="{60861EFB-2E91-4BE5-910B-55D17F0539A7}" type="pres">
      <dgm:prSet presAssocID="{5C526D20-6906-4DFA-B36E-84F7B8B0D3DA}" presName="connTx" presStyleLbl="parChTrans1D3" presStyleIdx="2" presStyleCnt="3"/>
      <dgm:spPr/>
      <dgm:t>
        <a:bodyPr/>
        <a:lstStyle/>
        <a:p>
          <a:endParaRPr lang="es-ES"/>
        </a:p>
      </dgm:t>
    </dgm:pt>
    <dgm:pt modelId="{98CFF65A-892D-48DC-BAD1-6341BA101A55}" type="pres">
      <dgm:prSet presAssocID="{6291D4EE-06B7-47E2-88A4-9F99E2CFAD37}" presName="root2" presStyleCnt="0"/>
      <dgm:spPr/>
      <dgm:t>
        <a:bodyPr/>
        <a:lstStyle/>
        <a:p>
          <a:endParaRPr lang="es-ES"/>
        </a:p>
      </dgm:t>
    </dgm:pt>
    <dgm:pt modelId="{EF334BBB-8BE3-450A-8C4E-CE4246392C7D}" type="pres">
      <dgm:prSet presAssocID="{6291D4EE-06B7-47E2-88A4-9F99E2CFAD37}" presName="LevelTwoTextNode" presStyleLbl="node3" presStyleIdx="2" presStyleCnt="3" custScaleX="178457" custScaleY="159458" custLinFactNeighborY="36048">
        <dgm:presLayoutVars>
          <dgm:chPref val="3"/>
        </dgm:presLayoutVars>
      </dgm:prSet>
      <dgm:spPr/>
      <dgm:t>
        <a:bodyPr/>
        <a:lstStyle/>
        <a:p>
          <a:endParaRPr lang="es-ES"/>
        </a:p>
      </dgm:t>
    </dgm:pt>
    <dgm:pt modelId="{F25836C3-2863-4A07-ADF8-482981704BF7}" type="pres">
      <dgm:prSet presAssocID="{6291D4EE-06B7-47E2-88A4-9F99E2CFAD37}" presName="level3hierChild" presStyleCnt="0"/>
      <dgm:spPr/>
      <dgm:t>
        <a:bodyPr/>
        <a:lstStyle/>
        <a:p>
          <a:endParaRPr lang="es-ES"/>
        </a:p>
      </dgm:t>
    </dgm:pt>
    <dgm:pt modelId="{0CFD0030-F785-4558-B136-30682D235129}" type="pres">
      <dgm:prSet presAssocID="{7210D1A2-1E6C-43FF-BB22-4A69B144DD04}" presName="conn2-1" presStyleLbl="parChTrans1D2" presStyleIdx="2" presStyleCnt="3"/>
      <dgm:spPr/>
      <dgm:t>
        <a:bodyPr/>
        <a:lstStyle/>
        <a:p>
          <a:endParaRPr lang="es-ES"/>
        </a:p>
      </dgm:t>
    </dgm:pt>
    <dgm:pt modelId="{188760C8-769C-483A-A3B6-BB4FAA285DF6}" type="pres">
      <dgm:prSet presAssocID="{7210D1A2-1E6C-43FF-BB22-4A69B144DD04}" presName="connTx" presStyleLbl="parChTrans1D2" presStyleIdx="2" presStyleCnt="3"/>
      <dgm:spPr/>
      <dgm:t>
        <a:bodyPr/>
        <a:lstStyle/>
        <a:p>
          <a:endParaRPr lang="es-ES"/>
        </a:p>
      </dgm:t>
    </dgm:pt>
    <dgm:pt modelId="{7979997B-170E-4028-8A4C-A92B7155DF3C}" type="pres">
      <dgm:prSet presAssocID="{9FD5457B-1E49-44CF-9179-6B09F9522E97}" presName="root2" presStyleCnt="0"/>
      <dgm:spPr/>
      <dgm:t>
        <a:bodyPr/>
        <a:lstStyle/>
        <a:p>
          <a:endParaRPr lang="es-ES"/>
        </a:p>
      </dgm:t>
    </dgm:pt>
    <dgm:pt modelId="{568968D1-C4A0-47A9-8B5D-42B4AC9AE3C1}" type="pres">
      <dgm:prSet presAssocID="{9FD5457B-1E49-44CF-9179-6B09F9522E97}" presName="LevelTwoTextNode" presStyleLbl="node2" presStyleIdx="2" presStyleCnt="3" custScaleX="231166" custScaleY="178642" custLinFactY="-300000" custLinFactNeighborX="-17802" custLinFactNeighborY="-315063">
        <dgm:presLayoutVars>
          <dgm:chPref val="3"/>
        </dgm:presLayoutVars>
      </dgm:prSet>
      <dgm:spPr/>
      <dgm:t>
        <a:bodyPr/>
        <a:lstStyle/>
        <a:p>
          <a:endParaRPr lang="es-ES"/>
        </a:p>
      </dgm:t>
    </dgm:pt>
    <dgm:pt modelId="{C4DBFE2D-EDC6-4972-9D73-272407C8F96A}" type="pres">
      <dgm:prSet presAssocID="{9FD5457B-1E49-44CF-9179-6B09F9522E97}" presName="level3hierChild" presStyleCnt="0"/>
      <dgm:spPr/>
      <dgm:t>
        <a:bodyPr/>
        <a:lstStyle/>
        <a:p>
          <a:endParaRPr lang="es-ES"/>
        </a:p>
      </dgm:t>
    </dgm:pt>
  </dgm:ptLst>
  <dgm:cxnLst>
    <dgm:cxn modelId="{940A0E0E-6F3A-4BF2-AEA1-3901654B551F}" type="presOf" srcId="{9FD5457B-1E49-44CF-9179-6B09F9522E97}" destId="{568968D1-C4A0-47A9-8B5D-42B4AC9AE3C1}" srcOrd="0" destOrd="0" presId="urn:microsoft.com/office/officeart/2005/8/layout/hierarchy2"/>
    <dgm:cxn modelId="{7B01D715-4432-4D99-9976-9B072BAF2194}" srcId="{AB3A6297-FC39-495D-B2E0-5D89C25E6FC1}" destId="{2A6569B8-ECFE-40BC-A45C-82C53089FE74}" srcOrd="0" destOrd="0" parTransId="{A86C7A9B-C077-413A-B645-E0EA460FFC77}" sibTransId="{84FDE995-F6A0-4A24-BD69-6C6B868DA2DD}"/>
    <dgm:cxn modelId="{D60B99E0-835D-4AB1-B402-F5B7844C0B59}" type="presOf" srcId="{A86C7A9B-C077-413A-B645-E0EA460FFC77}" destId="{832948EE-35E3-4414-8A33-F5560249442E}" srcOrd="0" destOrd="0" presId="urn:microsoft.com/office/officeart/2005/8/layout/hierarchy2"/>
    <dgm:cxn modelId="{8A441BDF-9E80-4239-98A7-5DA580EAA77B}" type="presOf" srcId="{5BD50CAC-E739-48EE-81AD-8EDAA69172AD}" destId="{6FB890D5-E84E-4DFB-B94F-6811BC00F165}" srcOrd="0" destOrd="0" presId="urn:microsoft.com/office/officeart/2005/8/layout/hierarchy2"/>
    <dgm:cxn modelId="{F0195645-614E-4742-87E8-584C2C185662}" type="presOf" srcId="{3FE1904D-38F1-4E8A-9AE3-946DAD1BADBB}" destId="{1FD458C3-67A4-4FC9-9DDA-3F17B863D1C5}" srcOrd="1" destOrd="0" presId="urn:microsoft.com/office/officeart/2005/8/layout/hierarchy2"/>
    <dgm:cxn modelId="{DF3170DE-B4EB-4A6A-8EC7-F25300A69A17}" type="presOf" srcId="{7210D1A2-1E6C-43FF-BB22-4A69B144DD04}" destId="{188760C8-769C-483A-A3B6-BB4FAA285DF6}" srcOrd="1" destOrd="0" presId="urn:microsoft.com/office/officeart/2005/8/layout/hierarchy2"/>
    <dgm:cxn modelId="{372D7BCC-2B9D-4C79-AAE8-6CD594A18F1C}" type="presOf" srcId="{6291D4EE-06B7-47E2-88A4-9F99E2CFAD37}" destId="{EF334BBB-8BE3-450A-8C4E-CE4246392C7D}" srcOrd="0" destOrd="0" presId="urn:microsoft.com/office/officeart/2005/8/layout/hierarchy2"/>
    <dgm:cxn modelId="{EB2EAA1C-2B51-4DB2-B54A-7B89A8B96066}" type="presOf" srcId="{C85D9424-1574-43FC-9CD6-81C878B50B91}" destId="{3AD38653-A286-4311-8601-7C7157854534}" srcOrd="0" destOrd="0" presId="urn:microsoft.com/office/officeart/2005/8/layout/hierarchy2"/>
    <dgm:cxn modelId="{FF949994-F939-4BD2-9295-6741F96948EC}" type="presOf" srcId="{427E886B-9263-49A5-9298-EECDE061D2DF}" destId="{48DADC7B-7FEB-48A8-AED4-D8593EC8F6D5}" srcOrd="0" destOrd="0" presId="urn:microsoft.com/office/officeart/2005/8/layout/hierarchy2"/>
    <dgm:cxn modelId="{821F23BB-13D8-4DE9-893E-7B73611A7C1E}" type="presOf" srcId="{5C526D20-6906-4DFA-B36E-84F7B8B0D3DA}" destId="{34D0C7C0-39E6-4304-9A36-29BE34DDEEBC}" srcOrd="0" destOrd="0" presId="urn:microsoft.com/office/officeart/2005/8/layout/hierarchy2"/>
    <dgm:cxn modelId="{5613C359-0342-4732-ABFC-28DC8C383642}" type="presOf" srcId="{5C526D20-6906-4DFA-B36E-84F7B8B0D3DA}" destId="{60861EFB-2E91-4BE5-910B-55D17F0539A7}" srcOrd="1" destOrd="0" presId="urn:microsoft.com/office/officeart/2005/8/layout/hierarchy2"/>
    <dgm:cxn modelId="{0D120E70-94F5-4ECF-B97E-29B2525AC4D3}" type="presOf" srcId="{3FE1904D-38F1-4E8A-9AE3-946DAD1BADBB}" destId="{03EA5B3E-0383-4460-A7E1-0A06D47ED30B}" srcOrd="0" destOrd="0" presId="urn:microsoft.com/office/officeart/2005/8/layout/hierarchy2"/>
    <dgm:cxn modelId="{E26CD5A2-6A29-4241-BA25-0E4B1B024134}" srcId="{5BD50CAC-E739-48EE-81AD-8EDAA69172AD}" destId="{AB3A6297-FC39-495D-B2E0-5D89C25E6FC1}" srcOrd="0" destOrd="0" parTransId="{D3B6828C-5013-4522-B8F8-B15FCAF51C02}" sibTransId="{04A37924-AACF-43F9-B5D8-CD7C89182CD2}"/>
    <dgm:cxn modelId="{3B284DD3-7749-451E-A5B8-ADABA696645C}" type="presOf" srcId="{3B78BDCB-ED3D-45A4-BAFE-26ACFCC6F848}" destId="{9234FFC7-7EC5-4BD3-9721-108455A4A568}" srcOrd="1" destOrd="0" presId="urn:microsoft.com/office/officeart/2005/8/layout/hierarchy2"/>
    <dgm:cxn modelId="{15345BD8-3DA2-45F9-8891-E12DA4128675}" type="presOf" srcId="{7210D1A2-1E6C-43FF-BB22-4A69B144DD04}" destId="{0CFD0030-F785-4558-B136-30682D235129}" srcOrd="0" destOrd="0" presId="urn:microsoft.com/office/officeart/2005/8/layout/hierarchy2"/>
    <dgm:cxn modelId="{4BBD1F6A-49A6-4AAD-9402-AFB1D5BBF36C}" type="presOf" srcId="{2A6569B8-ECFE-40BC-A45C-82C53089FE74}" destId="{9BC4AB6A-7F62-412F-8A2B-978F632BEF2A}" srcOrd="0" destOrd="0" presId="urn:microsoft.com/office/officeart/2005/8/layout/hierarchy2"/>
    <dgm:cxn modelId="{5F36B167-B115-4ADD-98BB-886E6469E94D}" srcId="{2A6569B8-ECFE-40BC-A45C-82C53089FE74}" destId="{6B6409AE-ED34-4324-AA4C-ACAF69A9D1AF}" srcOrd="0" destOrd="0" parTransId="{3FE1904D-38F1-4E8A-9AE3-946DAD1BADBB}" sibTransId="{24D13A70-F274-49CE-9F89-B0736E0F38CD}"/>
    <dgm:cxn modelId="{8359EA4B-025B-48A9-8770-5E44C0B00C17}" type="presOf" srcId="{A86C7A9B-C077-413A-B645-E0EA460FFC77}" destId="{65E807DA-EABC-4AD6-9DFE-6BDDC5B11C5E}" srcOrd="1" destOrd="0" presId="urn:microsoft.com/office/officeart/2005/8/layout/hierarchy2"/>
    <dgm:cxn modelId="{CAC7F651-2E49-4401-B04E-78EDF5BB9337}" srcId="{427E886B-9263-49A5-9298-EECDE061D2DF}" destId="{C85D9424-1574-43FC-9CD6-81C878B50B91}" srcOrd="0" destOrd="0" parTransId="{3B78BDCB-ED3D-45A4-BAFE-26ACFCC6F848}" sibTransId="{B386345B-80FE-45FA-B798-F137707E4256}"/>
    <dgm:cxn modelId="{7131A51A-5307-423F-B9C6-4A0D8F1D7FB7}" srcId="{427E886B-9263-49A5-9298-EECDE061D2DF}" destId="{6291D4EE-06B7-47E2-88A4-9F99E2CFAD37}" srcOrd="1" destOrd="0" parTransId="{5C526D20-6906-4DFA-B36E-84F7B8B0D3DA}" sibTransId="{375DFF7D-F915-4F04-92AE-0C4E1DE7B2EC}"/>
    <dgm:cxn modelId="{987FC7C1-ABDD-445A-9C14-B6C17EFC9820}" type="presOf" srcId="{B8F966EA-99D2-49B4-885A-1A72D8E69FBF}" destId="{5D835250-F239-44AD-A4A2-1D16064C5739}" srcOrd="1" destOrd="0" presId="urn:microsoft.com/office/officeart/2005/8/layout/hierarchy2"/>
    <dgm:cxn modelId="{B9BA3A76-BAD1-49D2-B745-51638F5D3EDF}" type="presOf" srcId="{AB3A6297-FC39-495D-B2E0-5D89C25E6FC1}" destId="{5C47E0BF-CB70-4D47-9CD8-7677392C7720}" srcOrd="0" destOrd="0" presId="urn:microsoft.com/office/officeart/2005/8/layout/hierarchy2"/>
    <dgm:cxn modelId="{8015FBEE-5694-41D0-853A-272D7E4D2012}" type="presOf" srcId="{6B6409AE-ED34-4324-AA4C-ACAF69A9D1AF}" destId="{0B116097-0687-4ECC-8619-7A1BB3D4F4AA}" srcOrd="0" destOrd="0" presId="urn:microsoft.com/office/officeart/2005/8/layout/hierarchy2"/>
    <dgm:cxn modelId="{6BBAE278-24A4-4B57-B9F0-EFE5BF91D031}" type="presOf" srcId="{3B78BDCB-ED3D-45A4-BAFE-26ACFCC6F848}" destId="{DA7B9123-6A5F-4AB1-B2FC-6AEA4829866B}" srcOrd="0" destOrd="0" presId="urn:microsoft.com/office/officeart/2005/8/layout/hierarchy2"/>
    <dgm:cxn modelId="{232E2923-D25B-48DC-8FA2-A798C59F9754}" srcId="{AB3A6297-FC39-495D-B2E0-5D89C25E6FC1}" destId="{427E886B-9263-49A5-9298-EECDE061D2DF}" srcOrd="1" destOrd="0" parTransId="{B8F966EA-99D2-49B4-885A-1A72D8E69FBF}" sibTransId="{8AA2DE9F-863B-43C5-90A9-3A5FB832A509}"/>
    <dgm:cxn modelId="{D9DC2A86-ACC5-4575-97C2-3F8360806B25}" type="presOf" srcId="{B8F966EA-99D2-49B4-885A-1A72D8E69FBF}" destId="{404FB281-2DAF-4197-A0D4-45DBED0EE62D}" srcOrd="0" destOrd="0" presId="urn:microsoft.com/office/officeart/2005/8/layout/hierarchy2"/>
    <dgm:cxn modelId="{846D0D76-4A42-4A18-817C-ED092390A815}" srcId="{AB3A6297-FC39-495D-B2E0-5D89C25E6FC1}" destId="{9FD5457B-1E49-44CF-9179-6B09F9522E97}" srcOrd="2" destOrd="0" parTransId="{7210D1A2-1E6C-43FF-BB22-4A69B144DD04}" sibTransId="{95F11768-1EDC-49F5-A88F-90D8AC6AAC9E}"/>
    <dgm:cxn modelId="{EA3AB94B-140E-4465-81BD-B03936395FBE}" type="presParOf" srcId="{6FB890D5-E84E-4DFB-B94F-6811BC00F165}" destId="{33E92D58-F682-4904-AD29-1C331F376662}" srcOrd="0" destOrd="0" presId="urn:microsoft.com/office/officeart/2005/8/layout/hierarchy2"/>
    <dgm:cxn modelId="{149AEE6F-F4A4-4142-ADCF-4637838AECE6}" type="presParOf" srcId="{33E92D58-F682-4904-AD29-1C331F376662}" destId="{5C47E0BF-CB70-4D47-9CD8-7677392C7720}" srcOrd="0" destOrd="0" presId="urn:microsoft.com/office/officeart/2005/8/layout/hierarchy2"/>
    <dgm:cxn modelId="{53DBCBBA-B754-4151-9C1C-E7CE20F6B784}" type="presParOf" srcId="{33E92D58-F682-4904-AD29-1C331F376662}" destId="{408D3DDA-1176-404C-8472-5D839B3122D1}" srcOrd="1" destOrd="0" presId="urn:microsoft.com/office/officeart/2005/8/layout/hierarchy2"/>
    <dgm:cxn modelId="{6826D2C4-252A-42D1-815D-00604A7390B8}" type="presParOf" srcId="{408D3DDA-1176-404C-8472-5D839B3122D1}" destId="{832948EE-35E3-4414-8A33-F5560249442E}" srcOrd="0" destOrd="0" presId="urn:microsoft.com/office/officeart/2005/8/layout/hierarchy2"/>
    <dgm:cxn modelId="{8807317C-150E-44B8-AFC7-018360430251}" type="presParOf" srcId="{832948EE-35E3-4414-8A33-F5560249442E}" destId="{65E807DA-EABC-4AD6-9DFE-6BDDC5B11C5E}" srcOrd="0" destOrd="0" presId="urn:microsoft.com/office/officeart/2005/8/layout/hierarchy2"/>
    <dgm:cxn modelId="{60B09A27-C29C-48EC-A787-F2128A898C6D}" type="presParOf" srcId="{408D3DDA-1176-404C-8472-5D839B3122D1}" destId="{C8B6D6D3-CBC2-4EDF-AABC-472BDE8ADD99}" srcOrd="1" destOrd="0" presId="urn:microsoft.com/office/officeart/2005/8/layout/hierarchy2"/>
    <dgm:cxn modelId="{0D2EAB9C-D0F1-40FC-9366-BA7DD880C8A8}" type="presParOf" srcId="{C8B6D6D3-CBC2-4EDF-AABC-472BDE8ADD99}" destId="{9BC4AB6A-7F62-412F-8A2B-978F632BEF2A}" srcOrd="0" destOrd="0" presId="urn:microsoft.com/office/officeart/2005/8/layout/hierarchy2"/>
    <dgm:cxn modelId="{1D4CDD10-79B9-4484-8844-342E03BBE278}" type="presParOf" srcId="{C8B6D6D3-CBC2-4EDF-AABC-472BDE8ADD99}" destId="{9DED8C10-6B79-4BBD-87A9-35718CAD9E3E}" srcOrd="1" destOrd="0" presId="urn:microsoft.com/office/officeart/2005/8/layout/hierarchy2"/>
    <dgm:cxn modelId="{75204453-1027-4C72-9224-4DE4A8D60941}" type="presParOf" srcId="{9DED8C10-6B79-4BBD-87A9-35718CAD9E3E}" destId="{03EA5B3E-0383-4460-A7E1-0A06D47ED30B}" srcOrd="0" destOrd="0" presId="urn:microsoft.com/office/officeart/2005/8/layout/hierarchy2"/>
    <dgm:cxn modelId="{86D260FB-3B0A-4581-8C94-05E9BD6322C5}" type="presParOf" srcId="{03EA5B3E-0383-4460-A7E1-0A06D47ED30B}" destId="{1FD458C3-67A4-4FC9-9DDA-3F17B863D1C5}" srcOrd="0" destOrd="0" presId="urn:microsoft.com/office/officeart/2005/8/layout/hierarchy2"/>
    <dgm:cxn modelId="{2CEE7B45-DA8F-4A57-ADD7-E7F102BFF249}" type="presParOf" srcId="{9DED8C10-6B79-4BBD-87A9-35718CAD9E3E}" destId="{A6881AB6-AEAB-4DCB-8037-C6050B2FDB87}" srcOrd="1" destOrd="0" presId="urn:microsoft.com/office/officeart/2005/8/layout/hierarchy2"/>
    <dgm:cxn modelId="{EE8D5BA6-33B1-4531-9BA6-DBF1C14E6D39}" type="presParOf" srcId="{A6881AB6-AEAB-4DCB-8037-C6050B2FDB87}" destId="{0B116097-0687-4ECC-8619-7A1BB3D4F4AA}" srcOrd="0" destOrd="0" presId="urn:microsoft.com/office/officeart/2005/8/layout/hierarchy2"/>
    <dgm:cxn modelId="{69C55DFC-9340-40BE-8189-7E722FC0E6E8}" type="presParOf" srcId="{A6881AB6-AEAB-4DCB-8037-C6050B2FDB87}" destId="{6ADBE545-6340-44C2-9C38-2F761BEBF912}" srcOrd="1" destOrd="0" presId="urn:microsoft.com/office/officeart/2005/8/layout/hierarchy2"/>
    <dgm:cxn modelId="{1EF9DD5B-C71E-495F-B912-6BC1C89837C8}" type="presParOf" srcId="{408D3DDA-1176-404C-8472-5D839B3122D1}" destId="{404FB281-2DAF-4197-A0D4-45DBED0EE62D}" srcOrd="2" destOrd="0" presId="urn:microsoft.com/office/officeart/2005/8/layout/hierarchy2"/>
    <dgm:cxn modelId="{801C76CA-A374-43B4-9DD7-A21EFC3F9841}" type="presParOf" srcId="{404FB281-2DAF-4197-A0D4-45DBED0EE62D}" destId="{5D835250-F239-44AD-A4A2-1D16064C5739}" srcOrd="0" destOrd="0" presId="urn:microsoft.com/office/officeart/2005/8/layout/hierarchy2"/>
    <dgm:cxn modelId="{4F0EE364-D26A-413F-972D-2A7D1BBC76BE}" type="presParOf" srcId="{408D3DDA-1176-404C-8472-5D839B3122D1}" destId="{89AFEA89-8933-4E41-841F-710B08120B58}" srcOrd="3" destOrd="0" presId="urn:microsoft.com/office/officeart/2005/8/layout/hierarchy2"/>
    <dgm:cxn modelId="{BADB2594-98F3-48F3-90CC-13DA004B4B2D}" type="presParOf" srcId="{89AFEA89-8933-4E41-841F-710B08120B58}" destId="{48DADC7B-7FEB-48A8-AED4-D8593EC8F6D5}" srcOrd="0" destOrd="0" presId="urn:microsoft.com/office/officeart/2005/8/layout/hierarchy2"/>
    <dgm:cxn modelId="{CBBE04EB-578A-46F5-BDD6-09C059F84060}" type="presParOf" srcId="{89AFEA89-8933-4E41-841F-710B08120B58}" destId="{94A43A91-E351-4A11-8A39-A905AB50B2DC}" srcOrd="1" destOrd="0" presId="urn:microsoft.com/office/officeart/2005/8/layout/hierarchy2"/>
    <dgm:cxn modelId="{81E70E74-E4B2-420A-AF35-E42E9DA7D11D}" type="presParOf" srcId="{94A43A91-E351-4A11-8A39-A905AB50B2DC}" destId="{DA7B9123-6A5F-4AB1-B2FC-6AEA4829866B}" srcOrd="0" destOrd="0" presId="urn:microsoft.com/office/officeart/2005/8/layout/hierarchy2"/>
    <dgm:cxn modelId="{52B43634-C769-442C-8B30-4572E2D9A48D}" type="presParOf" srcId="{DA7B9123-6A5F-4AB1-B2FC-6AEA4829866B}" destId="{9234FFC7-7EC5-4BD3-9721-108455A4A568}" srcOrd="0" destOrd="0" presId="urn:microsoft.com/office/officeart/2005/8/layout/hierarchy2"/>
    <dgm:cxn modelId="{9CE7549E-02F8-424A-ADE8-076B2F3AA85E}" type="presParOf" srcId="{94A43A91-E351-4A11-8A39-A905AB50B2DC}" destId="{DC433E9F-0343-4DD3-BA5A-D7E215E69424}" srcOrd="1" destOrd="0" presId="urn:microsoft.com/office/officeart/2005/8/layout/hierarchy2"/>
    <dgm:cxn modelId="{A8D9ADE2-2504-4369-81B8-F27BB8CA6218}" type="presParOf" srcId="{DC433E9F-0343-4DD3-BA5A-D7E215E69424}" destId="{3AD38653-A286-4311-8601-7C7157854534}" srcOrd="0" destOrd="0" presId="urn:microsoft.com/office/officeart/2005/8/layout/hierarchy2"/>
    <dgm:cxn modelId="{02E092F7-9156-4F4A-B916-83937BBB79F0}" type="presParOf" srcId="{DC433E9F-0343-4DD3-BA5A-D7E215E69424}" destId="{EEA7669B-6452-4467-9471-BB3CD9B427AB}" srcOrd="1" destOrd="0" presId="urn:microsoft.com/office/officeart/2005/8/layout/hierarchy2"/>
    <dgm:cxn modelId="{BBA07530-9956-4C7B-8E14-9296DC67B092}" type="presParOf" srcId="{94A43A91-E351-4A11-8A39-A905AB50B2DC}" destId="{34D0C7C0-39E6-4304-9A36-29BE34DDEEBC}" srcOrd="2" destOrd="0" presId="urn:microsoft.com/office/officeart/2005/8/layout/hierarchy2"/>
    <dgm:cxn modelId="{95B153F3-B2E9-42F7-A573-C8D28A3D82DB}" type="presParOf" srcId="{34D0C7C0-39E6-4304-9A36-29BE34DDEEBC}" destId="{60861EFB-2E91-4BE5-910B-55D17F0539A7}" srcOrd="0" destOrd="0" presId="urn:microsoft.com/office/officeart/2005/8/layout/hierarchy2"/>
    <dgm:cxn modelId="{C29B815A-532C-4E5B-B1DB-F88898FE887D}" type="presParOf" srcId="{94A43A91-E351-4A11-8A39-A905AB50B2DC}" destId="{98CFF65A-892D-48DC-BAD1-6341BA101A55}" srcOrd="3" destOrd="0" presId="urn:microsoft.com/office/officeart/2005/8/layout/hierarchy2"/>
    <dgm:cxn modelId="{229EE73B-DE82-4BE3-B937-47EB3B0158BF}" type="presParOf" srcId="{98CFF65A-892D-48DC-BAD1-6341BA101A55}" destId="{EF334BBB-8BE3-450A-8C4E-CE4246392C7D}" srcOrd="0" destOrd="0" presId="urn:microsoft.com/office/officeart/2005/8/layout/hierarchy2"/>
    <dgm:cxn modelId="{517AA8BF-36D2-4DDB-8026-B3AFBF7783C6}" type="presParOf" srcId="{98CFF65A-892D-48DC-BAD1-6341BA101A55}" destId="{F25836C3-2863-4A07-ADF8-482981704BF7}" srcOrd="1" destOrd="0" presId="urn:microsoft.com/office/officeart/2005/8/layout/hierarchy2"/>
    <dgm:cxn modelId="{9811F0A5-5B16-4174-BE70-0E3AF327A248}" type="presParOf" srcId="{408D3DDA-1176-404C-8472-5D839B3122D1}" destId="{0CFD0030-F785-4558-B136-30682D235129}" srcOrd="4" destOrd="0" presId="urn:microsoft.com/office/officeart/2005/8/layout/hierarchy2"/>
    <dgm:cxn modelId="{75FAF5E2-C19E-4C58-8FC4-C15237036714}" type="presParOf" srcId="{0CFD0030-F785-4558-B136-30682D235129}" destId="{188760C8-769C-483A-A3B6-BB4FAA285DF6}" srcOrd="0" destOrd="0" presId="urn:microsoft.com/office/officeart/2005/8/layout/hierarchy2"/>
    <dgm:cxn modelId="{F8D3CA6A-AFEB-4B60-9EF6-D1A285253468}" type="presParOf" srcId="{408D3DDA-1176-404C-8472-5D839B3122D1}" destId="{7979997B-170E-4028-8A4C-A92B7155DF3C}" srcOrd="5" destOrd="0" presId="urn:microsoft.com/office/officeart/2005/8/layout/hierarchy2"/>
    <dgm:cxn modelId="{0980D0EC-5E6D-47B0-9E7E-48E67874B486}" type="presParOf" srcId="{7979997B-170E-4028-8A4C-A92B7155DF3C}" destId="{568968D1-C4A0-47A9-8B5D-42B4AC9AE3C1}" srcOrd="0" destOrd="0" presId="urn:microsoft.com/office/officeart/2005/8/layout/hierarchy2"/>
    <dgm:cxn modelId="{CF4F76AA-C79D-4735-BF5E-F11C34562946}" type="presParOf" srcId="{7979997B-170E-4028-8A4C-A92B7155DF3C}" destId="{C4DBFE2D-EDC6-4972-9D73-272407C8F96A}"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9948482-0DC4-40D8-BB9D-25FE9B667E2E}" type="doc">
      <dgm:prSet loTypeId="urn:microsoft.com/office/officeart/2005/8/layout/process4" loCatId="process" qsTypeId="urn:microsoft.com/office/officeart/2005/8/quickstyle/simple1" qsCatId="simple" csTypeId="urn:microsoft.com/office/officeart/2005/8/colors/colorful4" csCatId="colorful" phldr="1"/>
      <dgm:spPr/>
      <dgm:t>
        <a:bodyPr/>
        <a:lstStyle/>
        <a:p>
          <a:endParaRPr lang="en-US"/>
        </a:p>
      </dgm:t>
    </dgm:pt>
    <dgm:pt modelId="{F22A09A0-F0BF-4633-8400-E9DA071265A6}">
      <dgm:prSet phldrT="[Texto]" custT="1"/>
      <dgm:spPr/>
      <dgm:t>
        <a:bodyPr/>
        <a:lstStyle/>
        <a:p>
          <a:r>
            <a:rPr lang="es-EC" sz="1600" dirty="0">
              <a:latin typeface="Arial" panose="020B0604020202020204" pitchFamily="34" charset="0"/>
              <a:cs typeface="Arial" panose="020B0604020202020204" pitchFamily="34" charset="0"/>
            </a:rPr>
            <a:t>Pozos adicionales en plataformas regularizadas (Art. 31)</a:t>
          </a:r>
          <a:endParaRPr lang="en-US" sz="1600" dirty="0">
            <a:latin typeface="Arial" panose="020B0604020202020204" pitchFamily="34" charset="0"/>
            <a:cs typeface="Arial" panose="020B0604020202020204" pitchFamily="34" charset="0"/>
          </a:endParaRPr>
        </a:p>
      </dgm:t>
    </dgm:pt>
    <dgm:pt modelId="{A6D0E649-78CF-4020-91C8-3F74B7DFD31C}" type="parTrans" cxnId="{051F37B5-4668-4B07-8397-7D4EE37DAE6A}">
      <dgm:prSet/>
      <dgm:spPr/>
      <dgm:t>
        <a:bodyPr/>
        <a:lstStyle/>
        <a:p>
          <a:endParaRPr lang="en-US" sz="1600">
            <a:latin typeface="Arial" panose="020B0604020202020204" pitchFamily="34" charset="0"/>
            <a:cs typeface="Arial" panose="020B0604020202020204" pitchFamily="34" charset="0"/>
          </a:endParaRPr>
        </a:p>
      </dgm:t>
    </dgm:pt>
    <dgm:pt modelId="{FC09B7A6-BDC5-41C8-9593-7D8EB036A9AA}" type="sibTrans" cxnId="{051F37B5-4668-4B07-8397-7D4EE37DAE6A}">
      <dgm:prSet/>
      <dgm:spPr/>
      <dgm:t>
        <a:bodyPr/>
        <a:lstStyle/>
        <a:p>
          <a:endParaRPr lang="en-US" sz="1600">
            <a:latin typeface="Arial" panose="020B0604020202020204" pitchFamily="34" charset="0"/>
            <a:cs typeface="Arial" panose="020B0604020202020204" pitchFamily="34" charset="0"/>
          </a:endParaRPr>
        </a:p>
      </dgm:t>
    </dgm:pt>
    <dgm:pt modelId="{0FBD4CB0-6D17-47E6-9175-310AE8ACD325}">
      <dgm:prSet phldrT="[Texto]" custT="1"/>
      <dgm:spPr/>
      <dgm:t>
        <a:bodyPr/>
        <a:lstStyle/>
        <a:p>
          <a:r>
            <a:rPr lang="es-EC" sz="1600" dirty="0">
              <a:latin typeface="Arial" panose="020B0604020202020204" pitchFamily="34" charset="0"/>
              <a:cs typeface="Arial" panose="020B0604020202020204" pitchFamily="34" charset="0"/>
            </a:rPr>
            <a:t>Sin ampliación: notificación 15 días antes</a:t>
          </a:r>
          <a:endParaRPr lang="en-US" sz="1600" dirty="0">
            <a:latin typeface="Arial" panose="020B0604020202020204" pitchFamily="34" charset="0"/>
            <a:cs typeface="Arial" panose="020B0604020202020204" pitchFamily="34" charset="0"/>
          </a:endParaRPr>
        </a:p>
      </dgm:t>
    </dgm:pt>
    <dgm:pt modelId="{3619778A-EC1E-47EB-A339-792D4D74ABA9}" type="parTrans" cxnId="{FA271326-A208-4C40-9F00-FDE7C1E8F604}">
      <dgm:prSet/>
      <dgm:spPr/>
      <dgm:t>
        <a:bodyPr/>
        <a:lstStyle/>
        <a:p>
          <a:endParaRPr lang="en-US" sz="1600">
            <a:latin typeface="Arial" panose="020B0604020202020204" pitchFamily="34" charset="0"/>
            <a:cs typeface="Arial" panose="020B0604020202020204" pitchFamily="34" charset="0"/>
          </a:endParaRPr>
        </a:p>
      </dgm:t>
    </dgm:pt>
    <dgm:pt modelId="{13DF7391-47D9-49A6-8B4F-759DC5F23C6C}" type="sibTrans" cxnId="{FA271326-A208-4C40-9F00-FDE7C1E8F604}">
      <dgm:prSet/>
      <dgm:spPr/>
      <dgm:t>
        <a:bodyPr/>
        <a:lstStyle/>
        <a:p>
          <a:endParaRPr lang="en-US" sz="1600">
            <a:latin typeface="Arial" panose="020B0604020202020204" pitchFamily="34" charset="0"/>
            <a:cs typeface="Arial" panose="020B0604020202020204" pitchFamily="34" charset="0"/>
          </a:endParaRPr>
        </a:p>
      </dgm:t>
    </dgm:pt>
    <dgm:pt modelId="{CC3946A6-B1B6-4F3D-9B2F-5E9CAB20F9C9}">
      <dgm:prSet phldrT="[Texto]" custT="1"/>
      <dgm:spPr/>
      <dgm:t>
        <a:bodyPr/>
        <a:lstStyle/>
        <a:p>
          <a:r>
            <a:rPr lang="es-EC" sz="1600" dirty="0">
              <a:latin typeface="Arial" panose="020B0604020202020204" pitchFamily="34" charset="0"/>
              <a:cs typeface="Arial" panose="020B0604020202020204" pitchFamily="34" charset="0"/>
            </a:rPr>
            <a:t>Con ampliación: actualización del PMA</a:t>
          </a:r>
          <a:endParaRPr lang="en-US" sz="1600" dirty="0">
            <a:latin typeface="Arial" panose="020B0604020202020204" pitchFamily="34" charset="0"/>
            <a:cs typeface="Arial" panose="020B0604020202020204" pitchFamily="34" charset="0"/>
          </a:endParaRPr>
        </a:p>
      </dgm:t>
    </dgm:pt>
    <dgm:pt modelId="{8D40D1E0-808B-483B-8F7B-ACC8A5BF44CA}" type="parTrans" cxnId="{A80AFA04-F653-45BF-94A3-3BFF70628012}">
      <dgm:prSet/>
      <dgm:spPr/>
      <dgm:t>
        <a:bodyPr/>
        <a:lstStyle/>
        <a:p>
          <a:endParaRPr lang="en-US" sz="1600">
            <a:latin typeface="Arial" panose="020B0604020202020204" pitchFamily="34" charset="0"/>
            <a:cs typeface="Arial" panose="020B0604020202020204" pitchFamily="34" charset="0"/>
          </a:endParaRPr>
        </a:p>
      </dgm:t>
    </dgm:pt>
    <dgm:pt modelId="{E7C826DB-C0D0-4F14-ABA4-612CE81C3F34}" type="sibTrans" cxnId="{A80AFA04-F653-45BF-94A3-3BFF70628012}">
      <dgm:prSet/>
      <dgm:spPr/>
      <dgm:t>
        <a:bodyPr/>
        <a:lstStyle/>
        <a:p>
          <a:endParaRPr lang="en-US" sz="1600">
            <a:latin typeface="Arial" panose="020B0604020202020204" pitchFamily="34" charset="0"/>
            <a:cs typeface="Arial" panose="020B0604020202020204" pitchFamily="34" charset="0"/>
          </a:endParaRPr>
        </a:p>
      </dgm:t>
    </dgm:pt>
    <dgm:pt modelId="{9DA16A9C-55DC-4DF5-884D-4766040D59F4}">
      <dgm:prSet phldrT="[Texto]" custT="1"/>
      <dgm:spPr/>
      <dgm:t>
        <a:bodyPr/>
        <a:lstStyle/>
        <a:p>
          <a:r>
            <a:rPr lang="es-EC" sz="1600" dirty="0">
              <a:latin typeface="Arial" panose="020B0604020202020204" pitchFamily="34" charset="0"/>
              <a:cs typeface="Arial" panose="020B0604020202020204" pitchFamily="34" charset="0"/>
            </a:rPr>
            <a:t>Modificación y ampliación de impacto medio y/o alto (Art. 32)</a:t>
          </a:r>
          <a:endParaRPr lang="en-US" sz="1600" dirty="0">
            <a:latin typeface="Arial" panose="020B0604020202020204" pitchFamily="34" charset="0"/>
            <a:cs typeface="Arial" panose="020B0604020202020204" pitchFamily="34" charset="0"/>
          </a:endParaRPr>
        </a:p>
      </dgm:t>
    </dgm:pt>
    <dgm:pt modelId="{5E0D0745-B70D-4A98-AED0-03C9EA0B2DC6}" type="parTrans" cxnId="{8F16A94F-BCCD-4341-9C2F-59CA8F6DC565}">
      <dgm:prSet/>
      <dgm:spPr/>
      <dgm:t>
        <a:bodyPr/>
        <a:lstStyle/>
        <a:p>
          <a:endParaRPr lang="en-US" sz="1600">
            <a:latin typeface="Arial" panose="020B0604020202020204" pitchFamily="34" charset="0"/>
            <a:cs typeface="Arial" panose="020B0604020202020204" pitchFamily="34" charset="0"/>
          </a:endParaRPr>
        </a:p>
      </dgm:t>
    </dgm:pt>
    <dgm:pt modelId="{E1C52EA0-3666-4D08-9B64-7BC7E49DC34E}" type="sibTrans" cxnId="{8F16A94F-BCCD-4341-9C2F-59CA8F6DC565}">
      <dgm:prSet/>
      <dgm:spPr/>
      <dgm:t>
        <a:bodyPr/>
        <a:lstStyle/>
        <a:p>
          <a:endParaRPr lang="en-US" sz="1600">
            <a:latin typeface="Arial" panose="020B0604020202020204" pitchFamily="34" charset="0"/>
            <a:cs typeface="Arial" panose="020B0604020202020204" pitchFamily="34" charset="0"/>
          </a:endParaRPr>
        </a:p>
      </dgm:t>
    </dgm:pt>
    <dgm:pt modelId="{C88BE5D1-48B7-4087-AF1B-529C8BFA2E58}">
      <dgm:prSet phldrT="[Texto]" custT="1"/>
      <dgm:spPr/>
      <dgm:t>
        <a:bodyPr/>
        <a:lstStyle/>
        <a:p>
          <a:r>
            <a:rPr lang="es-EC" sz="1600" dirty="0">
              <a:latin typeface="Arial" panose="020B0604020202020204" pitchFamily="34" charset="0"/>
              <a:cs typeface="Arial" panose="020B0604020202020204" pitchFamily="34" charset="0"/>
            </a:rPr>
            <a:t>Estudio complementario: nueva superficie en el área geográfica autorizada</a:t>
          </a:r>
          <a:endParaRPr lang="en-US" sz="1600" dirty="0">
            <a:latin typeface="Arial" panose="020B0604020202020204" pitchFamily="34" charset="0"/>
            <a:cs typeface="Arial" panose="020B0604020202020204" pitchFamily="34" charset="0"/>
          </a:endParaRPr>
        </a:p>
      </dgm:t>
    </dgm:pt>
    <dgm:pt modelId="{D8438083-476E-4E0E-AF6C-2875F475449A}" type="parTrans" cxnId="{35A16234-6C12-4DF7-8E8B-5C2618960269}">
      <dgm:prSet/>
      <dgm:spPr/>
      <dgm:t>
        <a:bodyPr/>
        <a:lstStyle/>
        <a:p>
          <a:endParaRPr lang="en-US" sz="1600">
            <a:latin typeface="Arial" panose="020B0604020202020204" pitchFamily="34" charset="0"/>
            <a:cs typeface="Arial" panose="020B0604020202020204" pitchFamily="34" charset="0"/>
          </a:endParaRPr>
        </a:p>
      </dgm:t>
    </dgm:pt>
    <dgm:pt modelId="{0E56AB6E-544F-4E40-9D34-F55F0B30DC48}" type="sibTrans" cxnId="{35A16234-6C12-4DF7-8E8B-5C2618960269}">
      <dgm:prSet/>
      <dgm:spPr/>
      <dgm:t>
        <a:bodyPr/>
        <a:lstStyle/>
        <a:p>
          <a:endParaRPr lang="en-US" sz="1600">
            <a:latin typeface="Arial" panose="020B0604020202020204" pitchFamily="34" charset="0"/>
            <a:cs typeface="Arial" panose="020B0604020202020204" pitchFamily="34" charset="0"/>
          </a:endParaRPr>
        </a:p>
      </dgm:t>
    </dgm:pt>
    <dgm:pt modelId="{85FB7186-E249-47C1-AABE-CF8202728C36}">
      <dgm:prSet phldrT="[Texto]" custT="1"/>
      <dgm:spPr/>
      <dgm:t>
        <a:bodyPr/>
        <a:lstStyle/>
        <a:p>
          <a:r>
            <a:rPr lang="es-EC" sz="1600" dirty="0">
              <a:latin typeface="Arial" panose="020B0604020202020204" pitchFamily="34" charset="0"/>
              <a:cs typeface="Arial" panose="020B0604020202020204" pitchFamily="34" charset="0"/>
            </a:rPr>
            <a:t>Actualización del PMA: cambio del alcance en la misma área, con relación a la principal actividad</a:t>
          </a:r>
          <a:endParaRPr lang="en-US" sz="1600" dirty="0">
            <a:latin typeface="Arial" panose="020B0604020202020204" pitchFamily="34" charset="0"/>
            <a:cs typeface="Arial" panose="020B0604020202020204" pitchFamily="34" charset="0"/>
          </a:endParaRPr>
        </a:p>
      </dgm:t>
    </dgm:pt>
    <dgm:pt modelId="{C89B8624-372C-4AD1-B5ED-2A31C1CE3356}" type="parTrans" cxnId="{967279E8-8E9D-4A4B-BBE0-9FA3F5B2A6CF}">
      <dgm:prSet/>
      <dgm:spPr/>
      <dgm:t>
        <a:bodyPr/>
        <a:lstStyle/>
        <a:p>
          <a:endParaRPr lang="en-US" sz="1600">
            <a:latin typeface="Arial" panose="020B0604020202020204" pitchFamily="34" charset="0"/>
            <a:cs typeface="Arial" panose="020B0604020202020204" pitchFamily="34" charset="0"/>
          </a:endParaRPr>
        </a:p>
      </dgm:t>
    </dgm:pt>
    <dgm:pt modelId="{BE28C6CC-B1CA-4461-9FA7-51B707A9A13F}" type="sibTrans" cxnId="{967279E8-8E9D-4A4B-BBE0-9FA3F5B2A6CF}">
      <dgm:prSet/>
      <dgm:spPr/>
      <dgm:t>
        <a:bodyPr/>
        <a:lstStyle/>
        <a:p>
          <a:endParaRPr lang="en-US" sz="1600">
            <a:latin typeface="Arial" panose="020B0604020202020204" pitchFamily="34" charset="0"/>
            <a:cs typeface="Arial" panose="020B0604020202020204" pitchFamily="34" charset="0"/>
          </a:endParaRPr>
        </a:p>
      </dgm:t>
    </dgm:pt>
    <dgm:pt modelId="{B41E52D7-6CEC-48EE-AFC9-72946A66C531}">
      <dgm:prSet phldrT="[Texto]" custT="1"/>
      <dgm:spPr/>
      <dgm:t>
        <a:bodyPr/>
        <a:lstStyle/>
        <a:p>
          <a:r>
            <a:rPr lang="es-EC" sz="1600" dirty="0">
              <a:latin typeface="Arial" panose="020B0604020202020204" pitchFamily="34" charset="0"/>
              <a:cs typeface="Arial" panose="020B0604020202020204" pitchFamily="34" charset="0"/>
            </a:rPr>
            <a:t>Modificación de bajo impacto (Art. 33)</a:t>
          </a:r>
          <a:endParaRPr lang="en-US" sz="1600" dirty="0">
            <a:latin typeface="Arial" panose="020B0604020202020204" pitchFamily="34" charset="0"/>
            <a:cs typeface="Arial" panose="020B0604020202020204" pitchFamily="34" charset="0"/>
          </a:endParaRPr>
        </a:p>
      </dgm:t>
    </dgm:pt>
    <dgm:pt modelId="{D81124C4-3E39-406A-A226-E0C8947955C0}" type="parTrans" cxnId="{4EECD4A0-5A1C-4A2A-BBB8-B054FDA792B1}">
      <dgm:prSet/>
      <dgm:spPr/>
      <dgm:t>
        <a:bodyPr/>
        <a:lstStyle/>
        <a:p>
          <a:endParaRPr lang="en-US" sz="1600">
            <a:latin typeface="Arial" panose="020B0604020202020204" pitchFamily="34" charset="0"/>
            <a:cs typeface="Arial" panose="020B0604020202020204" pitchFamily="34" charset="0"/>
          </a:endParaRPr>
        </a:p>
      </dgm:t>
    </dgm:pt>
    <dgm:pt modelId="{EF5AE36F-D1EE-4825-949D-0CF1A1B890D1}" type="sibTrans" cxnId="{4EECD4A0-5A1C-4A2A-BBB8-B054FDA792B1}">
      <dgm:prSet/>
      <dgm:spPr/>
      <dgm:t>
        <a:bodyPr/>
        <a:lstStyle/>
        <a:p>
          <a:endParaRPr lang="en-US" sz="1600">
            <a:latin typeface="Arial" panose="020B0604020202020204" pitchFamily="34" charset="0"/>
            <a:cs typeface="Arial" panose="020B0604020202020204" pitchFamily="34" charset="0"/>
          </a:endParaRPr>
        </a:p>
      </dgm:t>
    </dgm:pt>
    <dgm:pt modelId="{7996D209-5B61-40E9-B780-EADF4299E86E}">
      <dgm:prSet phldrT="[Texto]" custT="1"/>
      <dgm:spPr/>
      <dgm:t>
        <a:bodyPr/>
        <a:lstStyle/>
        <a:p>
          <a:r>
            <a:rPr lang="es-EC" sz="1600" dirty="0">
              <a:latin typeface="Arial" panose="020B0604020202020204" pitchFamily="34" charset="0"/>
              <a:cs typeface="Arial" panose="020B0604020202020204" pitchFamily="34" charset="0"/>
            </a:rPr>
            <a:t>Solicitud con análisis técnico de evaluación y calificación de bajo impacto</a:t>
          </a:r>
          <a:endParaRPr lang="en-US" sz="1600" dirty="0">
            <a:latin typeface="Arial" panose="020B0604020202020204" pitchFamily="34" charset="0"/>
            <a:cs typeface="Arial" panose="020B0604020202020204" pitchFamily="34" charset="0"/>
          </a:endParaRPr>
        </a:p>
      </dgm:t>
    </dgm:pt>
    <dgm:pt modelId="{D8CA6055-052F-4566-B938-045B4B949087}" type="parTrans" cxnId="{EDF33D35-D9CD-4CE6-B6A6-91EDF4E66451}">
      <dgm:prSet/>
      <dgm:spPr/>
      <dgm:t>
        <a:bodyPr/>
        <a:lstStyle/>
        <a:p>
          <a:endParaRPr lang="en-US" sz="1600">
            <a:latin typeface="Arial" panose="020B0604020202020204" pitchFamily="34" charset="0"/>
            <a:cs typeface="Arial" panose="020B0604020202020204" pitchFamily="34" charset="0"/>
          </a:endParaRPr>
        </a:p>
      </dgm:t>
    </dgm:pt>
    <dgm:pt modelId="{D1BB8555-8EDF-469C-A0CC-D7038566C566}" type="sibTrans" cxnId="{EDF33D35-D9CD-4CE6-B6A6-91EDF4E66451}">
      <dgm:prSet/>
      <dgm:spPr/>
      <dgm:t>
        <a:bodyPr/>
        <a:lstStyle/>
        <a:p>
          <a:endParaRPr lang="en-US" sz="1600">
            <a:latin typeface="Arial" panose="020B0604020202020204" pitchFamily="34" charset="0"/>
            <a:cs typeface="Arial" panose="020B0604020202020204" pitchFamily="34" charset="0"/>
          </a:endParaRPr>
        </a:p>
      </dgm:t>
    </dgm:pt>
    <dgm:pt modelId="{6506FC26-37CA-408F-84F0-B48FF5A965AC}">
      <dgm:prSet phldrT="[Texto]" custT="1"/>
      <dgm:spPr/>
      <dgm:t>
        <a:bodyPr/>
        <a:lstStyle/>
        <a:p>
          <a:r>
            <a:rPr lang="es-EC" sz="1600" dirty="0">
              <a:latin typeface="Arial" panose="020B0604020202020204" pitchFamily="34" charset="0"/>
              <a:cs typeface="Arial" panose="020B0604020202020204" pitchFamily="34" charset="0"/>
            </a:rPr>
            <a:t>Pronunciamiento de la Autoridad Ambiental</a:t>
          </a:r>
          <a:endParaRPr lang="en-US" sz="1600" dirty="0">
            <a:latin typeface="Arial" panose="020B0604020202020204" pitchFamily="34" charset="0"/>
            <a:cs typeface="Arial" panose="020B0604020202020204" pitchFamily="34" charset="0"/>
          </a:endParaRPr>
        </a:p>
      </dgm:t>
    </dgm:pt>
    <dgm:pt modelId="{1A6A4FB8-B8AE-4522-8B23-FA5D509C8A58}" type="parTrans" cxnId="{389FD78C-CC28-40B5-BE80-D537BB1A48C9}">
      <dgm:prSet/>
      <dgm:spPr/>
      <dgm:t>
        <a:bodyPr/>
        <a:lstStyle/>
        <a:p>
          <a:endParaRPr lang="en-US" sz="1600">
            <a:latin typeface="Arial" panose="020B0604020202020204" pitchFamily="34" charset="0"/>
            <a:cs typeface="Arial" panose="020B0604020202020204" pitchFamily="34" charset="0"/>
          </a:endParaRPr>
        </a:p>
      </dgm:t>
    </dgm:pt>
    <dgm:pt modelId="{58593030-A9F3-45F0-9008-79ACD7B32393}" type="sibTrans" cxnId="{389FD78C-CC28-40B5-BE80-D537BB1A48C9}">
      <dgm:prSet/>
      <dgm:spPr/>
      <dgm:t>
        <a:bodyPr/>
        <a:lstStyle/>
        <a:p>
          <a:endParaRPr lang="en-US" sz="1600">
            <a:latin typeface="Arial" panose="020B0604020202020204" pitchFamily="34" charset="0"/>
            <a:cs typeface="Arial" panose="020B0604020202020204" pitchFamily="34" charset="0"/>
          </a:endParaRPr>
        </a:p>
      </dgm:t>
    </dgm:pt>
    <dgm:pt modelId="{30989CB1-DA15-4EE8-953E-87D8F8417AD7}" type="pres">
      <dgm:prSet presAssocID="{D9948482-0DC4-40D8-BB9D-25FE9B667E2E}" presName="Name0" presStyleCnt="0">
        <dgm:presLayoutVars>
          <dgm:dir/>
          <dgm:animLvl val="lvl"/>
          <dgm:resizeHandles val="exact"/>
        </dgm:presLayoutVars>
      </dgm:prSet>
      <dgm:spPr/>
      <dgm:t>
        <a:bodyPr/>
        <a:lstStyle/>
        <a:p>
          <a:endParaRPr lang="es-ES"/>
        </a:p>
      </dgm:t>
    </dgm:pt>
    <dgm:pt modelId="{DDC1359C-9181-48A6-8D66-97E744A0C96E}" type="pres">
      <dgm:prSet presAssocID="{B41E52D7-6CEC-48EE-AFC9-72946A66C531}" presName="boxAndChildren" presStyleCnt="0"/>
      <dgm:spPr/>
      <dgm:t>
        <a:bodyPr/>
        <a:lstStyle/>
        <a:p>
          <a:endParaRPr lang="es-ES"/>
        </a:p>
      </dgm:t>
    </dgm:pt>
    <dgm:pt modelId="{EDCEF0D9-F83D-444B-846A-7A6B4A89B4B5}" type="pres">
      <dgm:prSet presAssocID="{B41E52D7-6CEC-48EE-AFC9-72946A66C531}" presName="parentTextBox" presStyleLbl="node1" presStyleIdx="0" presStyleCnt="3"/>
      <dgm:spPr/>
      <dgm:t>
        <a:bodyPr/>
        <a:lstStyle/>
        <a:p>
          <a:endParaRPr lang="es-ES"/>
        </a:p>
      </dgm:t>
    </dgm:pt>
    <dgm:pt modelId="{587938FF-079B-4B2E-B018-F8A6892879D6}" type="pres">
      <dgm:prSet presAssocID="{B41E52D7-6CEC-48EE-AFC9-72946A66C531}" presName="entireBox" presStyleLbl="node1" presStyleIdx="0" presStyleCnt="3"/>
      <dgm:spPr/>
      <dgm:t>
        <a:bodyPr/>
        <a:lstStyle/>
        <a:p>
          <a:endParaRPr lang="es-ES"/>
        </a:p>
      </dgm:t>
    </dgm:pt>
    <dgm:pt modelId="{17D5864E-0499-43BB-AB94-376A1B32E352}" type="pres">
      <dgm:prSet presAssocID="{B41E52D7-6CEC-48EE-AFC9-72946A66C531}" presName="descendantBox" presStyleCnt="0"/>
      <dgm:spPr/>
      <dgm:t>
        <a:bodyPr/>
        <a:lstStyle/>
        <a:p>
          <a:endParaRPr lang="es-ES"/>
        </a:p>
      </dgm:t>
    </dgm:pt>
    <dgm:pt modelId="{AC835795-FC3B-4570-9453-D6AF28AF1B08}" type="pres">
      <dgm:prSet presAssocID="{7996D209-5B61-40E9-B780-EADF4299E86E}" presName="childTextBox" presStyleLbl="fgAccFollowNode1" presStyleIdx="0" presStyleCnt="6">
        <dgm:presLayoutVars>
          <dgm:bulletEnabled val="1"/>
        </dgm:presLayoutVars>
      </dgm:prSet>
      <dgm:spPr/>
      <dgm:t>
        <a:bodyPr/>
        <a:lstStyle/>
        <a:p>
          <a:endParaRPr lang="es-ES"/>
        </a:p>
      </dgm:t>
    </dgm:pt>
    <dgm:pt modelId="{17BFBDA1-1F20-4910-A504-832A32AE48A1}" type="pres">
      <dgm:prSet presAssocID="{6506FC26-37CA-408F-84F0-B48FF5A965AC}" presName="childTextBox" presStyleLbl="fgAccFollowNode1" presStyleIdx="1" presStyleCnt="6">
        <dgm:presLayoutVars>
          <dgm:bulletEnabled val="1"/>
        </dgm:presLayoutVars>
      </dgm:prSet>
      <dgm:spPr/>
      <dgm:t>
        <a:bodyPr/>
        <a:lstStyle/>
        <a:p>
          <a:endParaRPr lang="es-ES"/>
        </a:p>
      </dgm:t>
    </dgm:pt>
    <dgm:pt modelId="{8F87FCC3-ED8B-472D-AB58-3E0611F892EC}" type="pres">
      <dgm:prSet presAssocID="{E1C52EA0-3666-4D08-9B64-7BC7E49DC34E}" presName="sp" presStyleCnt="0"/>
      <dgm:spPr/>
      <dgm:t>
        <a:bodyPr/>
        <a:lstStyle/>
        <a:p>
          <a:endParaRPr lang="es-ES"/>
        </a:p>
      </dgm:t>
    </dgm:pt>
    <dgm:pt modelId="{6A9A6762-9785-4E63-AFE9-FB9A99F84EDC}" type="pres">
      <dgm:prSet presAssocID="{9DA16A9C-55DC-4DF5-884D-4766040D59F4}" presName="arrowAndChildren" presStyleCnt="0"/>
      <dgm:spPr/>
      <dgm:t>
        <a:bodyPr/>
        <a:lstStyle/>
        <a:p>
          <a:endParaRPr lang="es-ES"/>
        </a:p>
      </dgm:t>
    </dgm:pt>
    <dgm:pt modelId="{B10C4B1D-1FA1-48A8-96C2-563F26252BF8}" type="pres">
      <dgm:prSet presAssocID="{9DA16A9C-55DC-4DF5-884D-4766040D59F4}" presName="parentTextArrow" presStyleLbl="node1" presStyleIdx="0" presStyleCnt="3"/>
      <dgm:spPr/>
      <dgm:t>
        <a:bodyPr/>
        <a:lstStyle/>
        <a:p>
          <a:endParaRPr lang="es-ES"/>
        </a:p>
      </dgm:t>
    </dgm:pt>
    <dgm:pt modelId="{B59CFD0E-E129-4B92-BC67-A60597681ED9}" type="pres">
      <dgm:prSet presAssocID="{9DA16A9C-55DC-4DF5-884D-4766040D59F4}" presName="arrow" presStyleLbl="node1" presStyleIdx="1" presStyleCnt="3"/>
      <dgm:spPr/>
      <dgm:t>
        <a:bodyPr/>
        <a:lstStyle/>
        <a:p>
          <a:endParaRPr lang="es-ES"/>
        </a:p>
      </dgm:t>
    </dgm:pt>
    <dgm:pt modelId="{D8038B62-90A9-43EB-9AA8-85F048AAD634}" type="pres">
      <dgm:prSet presAssocID="{9DA16A9C-55DC-4DF5-884D-4766040D59F4}" presName="descendantArrow" presStyleCnt="0"/>
      <dgm:spPr/>
      <dgm:t>
        <a:bodyPr/>
        <a:lstStyle/>
        <a:p>
          <a:endParaRPr lang="es-ES"/>
        </a:p>
      </dgm:t>
    </dgm:pt>
    <dgm:pt modelId="{B70397FB-33EA-485C-B79C-775B5574AACC}" type="pres">
      <dgm:prSet presAssocID="{C88BE5D1-48B7-4087-AF1B-529C8BFA2E58}" presName="childTextArrow" presStyleLbl="fgAccFollowNode1" presStyleIdx="2" presStyleCnt="6" custScaleY="131754">
        <dgm:presLayoutVars>
          <dgm:bulletEnabled val="1"/>
        </dgm:presLayoutVars>
      </dgm:prSet>
      <dgm:spPr/>
      <dgm:t>
        <a:bodyPr/>
        <a:lstStyle/>
        <a:p>
          <a:endParaRPr lang="es-ES"/>
        </a:p>
      </dgm:t>
    </dgm:pt>
    <dgm:pt modelId="{B2C9AC68-337B-4DAA-A03F-6E3B60E0F1AB}" type="pres">
      <dgm:prSet presAssocID="{85FB7186-E249-47C1-AABE-CF8202728C36}" presName="childTextArrow" presStyleLbl="fgAccFollowNode1" presStyleIdx="3" presStyleCnt="6" custScaleY="131754">
        <dgm:presLayoutVars>
          <dgm:bulletEnabled val="1"/>
        </dgm:presLayoutVars>
      </dgm:prSet>
      <dgm:spPr/>
      <dgm:t>
        <a:bodyPr/>
        <a:lstStyle/>
        <a:p>
          <a:endParaRPr lang="es-ES"/>
        </a:p>
      </dgm:t>
    </dgm:pt>
    <dgm:pt modelId="{E18261CB-D102-454D-A8BA-301ADB0A4BEB}" type="pres">
      <dgm:prSet presAssocID="{FC09B7A6-BDC5-41C8-9593-7D8EB036A9AA}" presName="sp" presStyleCnt="0"/>
      <dgm:spPr/>
      <dgm:t>
        <a:bodyPr/>
        <a:lstStyle/>
        <a:p>
          <a:endParaRPr lang="es-ES"/>
        </a:p>
      </dgm:t>
    </dgm:pt>
    <dgm:pt modelId="{A52B0A79-8EB0-4AB4-A7F5-820154BFA956}" type="pres">
      <dgm:prSet presAssocID="{F22A09A0-F0BF-4633-8400-E9DA071265A6}" presName="arrowAndChildren" presStyleCnt="0"/>
      <dgm:spPr/>
      <dgm:t>
        <a:bodyPr/>
        <a:lstStyle/>
        <a:p>
          <a:endParaRPr lang="es-ES"/>
        </a:p>
      </dgm:t>
    </dgm:pt>
    <dgm:pt modelId="{62612EE3-27A6-423A-BD0C-D4F97AB2AD95}" type="pres">
      <dgm:prSet presAssocID="{F22A09A0-F0BF-4633-8400-E9DA071265A6}" presName="parentTextArrow" presStyleLbl="node1" presStyleIdx="1" presStyleCnt="3"/>
      <dgm:spPr/>
      <dgm:t>
        <a:bodyPr/>
        <a:lstStyle/>
        <a:p>
          <a:endParaRPr lang="es-ES"/>
        </a:p>
      </dgm:t>
    </dgm:pt>
    <dgm:pt modelId="{5E025260-ACEB-4258-B732-FCE79987719A}" type="pres">
      <dgm:prSet presAssocID="{F22A09A0-F0BF-4633-8400-E9DA071265A6}" presName="arrow" presStyleLbl="node1" presStyleIdx="2" presStyleCnt="3"/>
      <dgm:spPr/>
      <dgm:t>
        <a:bodyPr/>
        <a:lstStyle/>
        <a:p>
          <a:endParaRPr lang="es-ES"/>
        </a:p>
      </dgm:t>
    </dgm:pt>
    <dgm:pt modelId="{F5FCA97B-658B-4B1C-A5A0-A13853183CDD}" type="pres">
      <dgm:prSet presAssocID="{F22A09A0-F0BF-4633-8400-E9DA071265A6}" presName="descendantArrow" presStyleCnt="0"/>
      <dgm:spPr/>
      <dgm:t>
        <a:bodyPr/>
        <a:lstStyle/>
        <a:p>
          <a:endParaRPr lang="es-ES"/>
        </a:p>
      </dgm:t>
    </dgm:pt>
    <dgm:pt modelId="{F52E3FBC-C19A-4178-B14C-7BA2DFC9883D}" type="pres">
      <dgm:prSet presAssocID="{0FBD4CB0-6D17-47E6-9175-310AE8ACD325}" presName="childTextArrow" presStyleLbl="fgAccFollowNode1" presStyleIdx="4" presStyleCnt="6">
        <dgm:presLayoutVars>
          <dgm:bulletEnabled val="1"/>
        </dgm:presLayoutVars>
      </dgm:prSet>
      <dgm:spPr/>
      <dgm:t>
        <a:bodyPr/>
        <a:lstStyle/>
        <a:p>
          <a:endParaRPr lang="es-ES"/>
        </a:p>
      </dgm:t>
    </dgm:pt>
    <dgm:pt modelId="{CBA8E576-1B91-4D9D-A55D-982821E20CC0}" type="pres">
      <dgm:prSet presAssocID="{CC3946A6-B1B6-4F3D-9B2F-5E9CAB20F9C9}" presName="childTextArrow" presStyleLbl="fgAccFollowNode1" presStyleIdx="5" presStyleCnt="6">
        <dgm:presLayoutVars>
          <dgm:bulletEnabled val="1"/>
        </dgm:presLayoutVars>
      </dgm:prSet>
      <dgm:spPr/>
      <dgm:t>
        <a:bodyPr/>
        <a:lstStyle/>
        <a:p>
          <a:endParaRPr lang="es-ES"/>
        </a:p>
      </dgm:t>
    </dgm:pt>
  </dgm:ptLst>
  <dgm:cxnLst>
    <dgm:cxn modelId="{08B88772-DCF2-4962-8D5B-BBE0AA9A8426}" type="presOf" srcId="{B41E52D7-6CEC-48EE-AFC9-72946A66C531}" destId="{587938FF-079B-4B2E-B018-F8A6892879D6}" srcOrd="1" destOrd="0" presId="urn:microsoft.com/office/officeart/2005/8/layout/process4"/>
    <dgm:cxn modelId="{7C370911-9373-477E-83C9-912258A1147F}" type="presOf" srcId="{9DA16A9C-55DC-4DF5-884D-4766040D59F4}" destId="{B10C4B1D-1FA1-48A8-96C2-563F26252BF8}" srcOrd="0" destOrd="0" presId="urn:microsoft.com/office/officeart/2005/8/layout/process4"/>
    <dgm:cxn modelId="{FA271326-A208-4C40-9F00-FDE7C1E8F604}" srcId="{F22A09A0-F0BF-4633-8400-E9DA071265A6}" destId="{0FBD4CB0-6D17-47E6-9175-310AE8ACD325}" srcOrd="0" destOrd="0" parTransId="{3619778A-EC1E-47EB-A339-792D4D74ABA9}" sibTransId="{13DF7391-47D9-49A6-8B4F-759DC5F23C6C}"/>
    <dgm:cxn modelId="{A80AFA04-F653-45BF-94A3-3BFF70628012}" srcId="{F22A09A0-F0BF-4633-8400-E9DA071265A6}" destId="{CC3946A6-B1B6-4F3D-9B2F-5E9CAB20F9C9}" srcOrd="1" destOrd="0" parTransId="{8D40D1E0-808B-483B-8F7B-ACC8A5BF44CA}" sibTransId="{E7C826DB-C0D0-4F14-ABA4-612CE81C3F34}"/>
    <dgm:cxn modelId="{00E106C2-E751-4000-B2B2-C8E441AE0C29}" type="presOf" srcId="{0FBD4CB0-6D17-47E6-9175-310AE8ACD325}" destId="{F52E3FBC-C19A-4178-B14C-7BA2DFC9883D}" srcOrd="0" destOrd="0" presId="urn:microsoft.com/office/officeart/2005/8/layout/process4"/>
    <dgm:cxn modelId="{C67BA73D-D60D-47B5-B684-79280972B136}" type="presOf" srcId="{F22A09A0-F0BF-4633-8400-E9DA071265A6}" destId="{5E025260-ACEB-4258-B732-FCE79987719A}" srcOrd="1" destOrd="0" presId="urn:microsoft.com/office/officeart/2005/8/layout/process4"/>
    <dgm:cxn modelId="{D1AB42E5-073A-4C93-ABF3-B0835F9B4D53}" type="presOf" srcId="{B41E52D7-6CEC-48EE-AFC9-72946A66C531}" destId="{EDCEF0D9-F83D-444B-846A-7A6B4A89B4B5}" srcOrd="0" destOrd="0" presId="urn:microsoft.com/office/officeart/2005/8/layout/process4"/>
    <dgm:cxn modelId="{4EECD4A0-5A1C-4A2A-BBB8-B054FDA792B1}" srcId="{D9948482-0DC4-40D8-BB9D-25FE9B667E2E}" destId="{B41E52D7-6CEC-48EE-AFC9-72946A66C531}" srcOrd="2" destOrd="0" parTransId="{D81124C4-3E39-406A-A226-E0C8947955C0}" sibTransId="{EF5AE36F-D1EE-4825-949D-0CF1A1B890D1}"/>
    <dgm:cxn modelId="{8D6C46A5-A059-45A6-8AD5-99B25F05888A}" type="presOf" srcId="{85FB7186-E249-47C1-AABE-CF8202728C36}" destId="{B2C9AC68-337B-4DAA-A03F-6E3B60E0F1AB}" srcOrd="0" destOrd="0" presId="urn:microsoft.com/office/officeart/2005/8/layout/process4"/>
    <dgm:cxn modelId="{8F16A94F-BCCD-4341-9C2F-59CA8F6DC565}" srcId="{D9948482-0DC4-40D8-BB9D-25FE9B667E2E}" destId="{9DA16A9C-55DC-4DF5-884D-4766040D59F4}" srcOrd="1" destOrd="0" parTransId="{5E0D0745-B70D-4A98-AED0-03C9EA0B2DC6}" sibTransId="{E1C52EA0-3666-4D08-9B64-7BC7E49DC34E}"/>
    <dgm:cxn modelId="{E3FC9303-D3E3-40FE-9796-C1680D14FE01}" type="presOf" srcId="{F22A09A0-F0BF-4633-8400-E9DA071265A6}" destId="{62612EE3-27A6-423A-BD0C-D4F97AB2AD95}" srcOrd="0" destOrd="0" presId="urn:microsoft.com/office/officeart/2005/8/layout/process4"/>
    <dgm:cxn modelId="{967279E8-8E9D-4A4B-BBE0-9FA3F5B2A6CF}" srcId="{9DA16A9C-55DC-4DF5-884D-4766040D59F4}" destId="{85FB7186-E249-47C1-AABE-CF8202728C36}" srcOrd="1" destOrd="0" parTransId="{C89B8624-372C-4AD1-B5ED-2A31C1CE3356}" sibTransId="{BE28C6CC-B1CA-4461-9FA7-51B707A9A13F}"/>
    <dgm:cxn modelId="{0F4D7A78-9E8D-4801-BBB7-A5E5142BB29C}" type="presOf" srcId="{C88BE5D1-48B7-4087-AF1B-529C8BFA2E58}" destId="{B70397FB-33EA-485C-B79C-775B5574AACC}" srcOrd="0" destOrd="0" presId="urn:microsoft.com/office/officeart/2005/8/layout/process4"/>
    <dgm:cxn modelId="{5AE7D4F1-5E27-4DAB-AC0C-5E0B06792D32}" type="presOf" srcId="{6506FC26-37CA-408F-84F0-B48FF5A965AC}" destId="{17BFBDA1-1F20-4910-A504-832A32AE48A1}" srcOrd="0" destOrd="0" presId="urn:microsoft.com/office/officeart/2005/8/layout/process4"/>
    <dgm:cxn modelId="{88C31CAD-07DA-46BF-873C-3BF22020E225}" type="presOf" srcId="{7996D209-5B61-40E9-B780-EADF4299E86E}" destId="{AC835795-FC3B-4570-9453-D6AF28AF1B08}" srcOrd="0" destOrd="0" presId="urn:microsoft.com/office/officeart/2005/8/layout/process4"/>
    <dgm:cxn modelId="{051F37B5-4668-4B07-8397-7D4EE37DAE6A}" srcId="{D9948482-0DC4-40D8-BB9D-25FE9B667E2E}" destId="{F22A09A0-F0BF-4633-8400-E9DA071265A6}" srcOrd="0" destOrd="0" parTransId="{A6D0E649-78CF-4020-91C8-3F74B7DFD31C}" sibTransId="{FC09B7A6-BDC5-41C8-9593-7D8EB036A9AA}"/>
    <dgm:cxn modelId="{389FD78C-CC28-40B5-BE80-D537BB1A48C9}" srcId="{B41E52D7-6CEC-48EE-AFC9-72946A66C531}" destId="{6506FC26-37CA-408F-84F0-B48FF5A965AC}" srcOrd="1" destOrd="0" parTransId="{1A6A4FB8-B8AE-4522-8B23-FA5D509C8A58}" sibTransId="{58593030-A9F3-45F0-9008-79ACD7B32393}"/>
    <dgm:cxn modelId="{6C2389A6-368A-421F-ABE2-B279A5A24BC1}" type="presOf" srcId="{CC3946A6-B1B6-4F3D-9B2F-5E9CAB20F9C9}" destId="{CBA8E576-1B91-4D9D-A55D-982821E20CC0}" srcOrd="0" destOrd="0" presId="urn:microsoft.com/office/officeart/2005/8/layout/process4"/>
    <dgm:cxn modelId="{C1654E7C-9E30-4BC8-AEB2-915CAD62118C}" type="presOf" srcId="{9DA16A9C-55DC-4DF5-884D-4766040D59F4}" destId="{B59CFD0E-E129-4B92-BC67-A60597681ED9}" srcOrd="1" destOrd="0" presId="urn:microsoft.com/office/officeart/2005/8/layout/process4"/>
    <dgm:cxn modelId="{35A16234-6C12-4DF7-8E8B-5C2618960269}" srcId="{9DA16A9C-55DC-4DF5-884D-4766040D59F4}" destId="{C88BE5D1-48B7-4087-AF1B-529C8BFA2E58}" srcOrd="0" destOrd="0" parTransId="{D8438083-476E-4E0E-AF6C-2875F475449A}" sibTransId="{0E56AB6E-544F-4E40-9D34-F55F0B30DC48}"/>
    <dgm:cxn modelId="{EDF33D35-D9CD-4CE6-B6A6-91EDF4E66451}" srcId="{B41E52D7-6CEC-48EE-AFC9-72946A66C531}" destId="{7996D209-5B61-40E9-B780-EADF4299E86E}" srcOrd="0" destOrd="0" parTransId="{D8CA6055-052F-4566-B938-045B4B949087}" sibTransId="{D1BB8555-8EDF-469C-A0CC-D7038566C566}"/>
    <dgm:cxn modelId="{3E5F0728-CA60-443D-A876-F755E5401BDF}" type="presOf" srcId="{D9948482-0DC4-40D8-BB9D-25FE9B667E2E}" destId="{30989CB1-DA15-4EE8-953E-87D8F8417AD7}" srcOrd="0" destOrd="0" presId="urn:microsoft.com/office/officeart/2005/8/layout/process4"/>
    <dgm:cxn modelId="{7D393326-C662-4068-B8B4-BF062774AEEC}" type="presParOf" srcId="{30989CB1-DA15-4EE8-953E-87D8F8417AD7}" destId="{DDC1359C-9181-48A6-8D66-97E744A0C96E}" srcOrd="0" destOrd="0" presId="urn:microsoft.com/office/officeart/2005/8/layout/process4"/>
    <dgm:cxn modelId="{D8A5D5F7-0A07-46E5-AD4D-504FA9201283}" type="presParOf" srcId="{DDC1359C-9181-48A6-8D66-97E744A0C96E}" destId="{EDCEF0D9-F83D-444B-846A-7A6B4A89B4B5}" srcOrd="0" destOrd="0" presId="urn:microsoft.com/office/officeart/2005/8/layout/process4"/>
    <dgm:cxn modelId="{12823A19-2D14-496D-8D2F-A42C46E2FBC4}" type="presParOf" srcId="{DDC1359C-9181-48A6-8D66-97E744A0C96E}" destId="{587938FF-079B-4B2E-B018-F8A6892879D6}" srcOrd="1" destOrd="0" presId="urn:microsoft.com/office/officeart/2005/8/layout/process4"/>
    <dgm:cxn modelId="{E35B83A5-D551-42C9-AB28-7BEC72802492}" type="presParOf" srcId="{DDC1359C-9181-48A6-8D66-97E744A0C96E}" destId="{17D5864E-0499-43BB-AB94-376A1B32E352}" srcOrd="2" destOrd="0" presId="urn:microsoft.com/office/officeart/2005/8/layout/process4"/>
    <dgm:cxn modelId="{DC72B520-D174-4DCE-BCD6-7F97ED35EC43}" type="presParOf" srcId="{17D5864E-0499-43BB-AB94-376A1B32E352}" destId="{AC835795-FC3B-4570-9453-D6AF28AF1B08}" srcOrd="0" destOrd="0" presId="urn:microsoft.com/office/officeart/2005/8/layout/process4"/>
    <dgm:cxn modelId="{84CC2C23-0169-4209-AB5D-45D33542BFAE}" type="presParOf" srcId="{17D5864E-0499-43BB-AB94-376A1B32E352}" destId="{17BFBDA1-1F20-4910-A504-832A32AE48A1}" srcOrd="1" destOrd="0" presId="urn:microsoft.com/office/officeart/2005/8/layout/process4"/>
    <dgm:cxn modelId="{73E30E8E-A641-4790-A2CB-48D9F92017DC}" type="presParOf" srcId="{30989CB1-DA15-4EE8-953E-87D8F8417AD7}" destId="{8F87FCC3-ED8B-472D-AB58-3E0611F892EC}" srcOrd="1" destOrd="0" presId="urn:microsoft.com/office/officeart/2005/8/layout/process4"/>
    <dgm:cxn modelId="{D93BE6EF-397D-49CB-99D0-804DCE5C4AF4}" type="presParOf" srcId="{30989CB1-DA15-4EE8-953E-87D8F8417AD7}" destId="{6A9A6762-9785-4E63-AFE9-FB9A99F84EDC}" srcOrd="2" destOrd="0" presId="urn:microsoft.com/office/officeart/2005/8/layout/process4"/>
    <dgm:cxn modelId="{DD12DB86-6547-4945-A620-11AB3D3CA119}" type="presParOf" srcId="{6A9A6762-9785-4E63-AFE9-FB9A99F84EDC}" destId="{B10C4B1D-1FA1-48A8-96C2-563F26252BF8}" srcOrd="0" destOrd="0" presId="urn:microsoft.com/office/officeart/2005/8/layout/process4"/>
    <dgm:cxn modelId="{AD43E615-FA79-46BB-A5B0-204FF0E0FAAB}" type="presParOf" srcId="{6A9A6762-9785-4E63-AFE9-FB9A99F84EDC}" destId="{B59CFD0E-E129-4B92-BC67-A60597681ED9}" srcOrd="1" destOrd="0" presId="urn:microsoft.com/office/officeart/2005/8/layout/process4"/>
    <dgm:cxn modelId="{C7CD33C3-359B-4978-84E1-2E760D3EFD29}" type="presParOf" srcId="{6A9A6762-9785-4E63-AFE9-FB9A99F84EDC}" destId="{D8038B62-90A9-43EB-9AA8-85F048AAD634}" srcOrd="2" destOrd="0" presId="urn:microsoft.com/office/officeart/2005/8/layout/process4"/>
    <dgm:cxn modelId="{8EE0D994-3789-4DA8-B80A-7ED6D40C6CBF}" type="presParOf" srcId="{D8038B62-90A9-43EB-9AA8-85F048AAD634}" destId="{B70397FB-33EA-485C-B79C-775B5574AACC}" srcOrd="0" destOrd="0" presId="urn:microsoft.com/office/officeart/2005/8/layout/process4"/>
    <dgm:cxn modelId="{A146C5FE-7525-4E61-9656-B7DC78536811}" type="presParOf" srcId="{D8038B62-90A9-43EB-9AA8-85F048AAD634}" destId="{B2C9AC68-337B-4DAA-A03F-6E3B60E0F1AB}" srcOrd="1" destOrd="0" presId="urn:microsoft.com/office/officeart/2005/8/layout/process4"/>
    <dgm:cxn modelId="{E6D62EAD-2C23-422D-9309-2CF1C123AE7C}" type="presParOf" srcId="{30989CB1-DA15-4EE8-953E-87D8F8417AD7}" destId="{E18261CB-D102-454D-A8BA-301ADB0A4BEB}" srcOrd="3" destOrd="0" presId="urn:microsoft.com/office/officeart/2005/8/layout/process4"/>
    <dgm:cxn modelId="{13C4357D-8516-4F41-83BC-10CB432E5E5D}" type="presParOf" srcId="{30989CB1-DA15-4EE8-953E-87D8F8417AD7}" destId="{A52B0A79-8EB0-4AB4-A7F5-820154BFA956}" srcOrd="4" destOrd="0" presId="urn:microsoft.com/office/officeart/2005/8/layout/process4"/>
    <dgm:cxn modelId="{C6ABB022-8E97-4A5F-BDE8-56CCB3FE43CE}" type="presParOf" srcId="{A52B0A79-8EB0-4AB4-A7F5-820154BFA956}" destId="{62612EE3-27A6-423A-BD0C-D4F97AB2AD95}" srcOrd="0" destOrd="0" presId="urn:microsoft.com/office/officeart/2005/8/layout/process4"/>
    <dgm:cxn modelId="{CCFA1B1B-2C2C-4F37-9B15-32EE3BD21EE2}" type="presParOf" srcId="{A52B0A79-8EB0-4AB4-A7F5-820154BFA956}" destId="{5E025260-ACEB-4258-B732-FCE79987719A}" srcOrd="1" destOrd="0" presId="urn:microsoft.com/office/officeart/2005/8/layout/process4"/>
    <dgm:cxn modelId="{1FE008B1-D4F0-4719-8712-D2364A3D6387}" type="presParOf" srcId="{A52B0A79-8EB0-4AB4-A7F5-820154BFA956}" destId="{F5FCA97B-658B-4B1C-A5A0-A13853183CDD}" srcOrd="2" destOrd="0" presId="urn:microsoft.com/office/officeart/2005/8/layout/process4"/>
    <dgm:cxn modelId="{ED4BAC2E-B893-4766-AB80-80341F03BF9D}" type="presParOf" srcId="{F5FCA97B-658B-4B1C-A5A0-A13853183CDD}" destId="{F52E3FBC-C19A-4178-B14C-7BA2DFC9883D}" srcOrd="0" destOrd="0" presId="urn:microsoft.com/office/officeart/2005/8/layout/process4"/>
    <dgm:cxn modelId="{450EB78A-1512-4976-96A8-5189528440A9}" type="presParOf" srcId="{F5FCA97B-658B-4B1C-A5A0-A13853183CDD}" destId="{CBA8E576-1B91-4D9D-A55D-982821E20CC0}" srcOrd="1"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250487-0844-4E10-AE96-5A6190BAC4C5}">
      <dsp:nvSpPr>
        <dsp:cNvPr id="0" name=""/>
        <dsp:cNvSpPr/>
      </dsp:nvSpPr>
      <dsp:spPr>
        <a:xfrm>
          <a:off x="2730539" y="314463"/>
          <a:ext cx="4432274" cy="3928806"/>
        </a:xfrm>
        <a:prstGeom prst="triangl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DB4BBD4-4FB3-4683-A85D-C2F443B1F26D}">
      <dsp:nvSpPr>
        <dsp:cNvPr id="0" name=""/>
        <dsp:cNvSpPr/>
      </dsp:nvSpPr>
      <dsp:spPr>
        <a:xfrm>
          <a:off x="828858" y="396490"/>
          <a:ext cx="5139309" cy="357568"/>
        </a:xfrm>
        <a:prstGeom prst="round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0" kern="1200" dirty="0"/>
            <a:t>Constitución de la República del Ecuador</a:t>
          </a:r>
        </a:p>
      </dsp:txBody>
      <dsp:txXfrm>
        <a:off x="846313" y="413945"/>
        <a:ext cx="5104399" cy="322658"/>
      </dsp:txXfrm>
    </dsp:sp>
    <dsp:sp modelId="{C682FE51-EE7D-4E0F-90A9-5678D939238C}">
      <dsp:nvSpPr>
        <dsp:cNvPr id="0" name=""/>
        <dsp:cNvSpPr/>
      </dsp:nvSpPr>
      <dsp:spPr>
        <a:xfrm>
          <a:off x="828858" y="798755"/>
          <a:ext cx="5139309" cy="357568"/>
        </a:xfrm>
        <a:prstGeom prst="roundRect">
          <a:avLst/>
        </a:prstGeom>
        <a:solidFill>
          <a:schemeClr val="lt1">
            <a:alpha val="90000"/>
            <a:hueOff val="0"/>
            <a:satOff val="0"/>
            <a:lumOff val="0"/>
            <a:alphaOff val="0"/>
          </a:schemeClr>
        </a:solidFill>
        <a:ln w="9525" cap="flat" cmpd="sng" algn="ctr">
          <a:solidFill>
            <a:schemeClr val="accent5">
              <a:hueOff val="-1241735"/>
              <a:satOff val="4976"/>
              <a:lumOff val="1078"/>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t>Tratados y Convenios Internacionales</a:t>
          </a:r>
        </a:p>
      </dsp:txBody>
      <dsp:txXfrm>
        <a:off x="846313" y="816210"/>
        <a:ext cx="5104399" cy="322658"/>
      </dsp:txXfrm>
    </dsp:sp>
    <dsp:sp modelId="{6B9370EF-547E-4AF5-8DBC-00F0EB6DEFA9}">
      <dsp:nvSpPr>
        <dsp:cNvPr id="0" name=""/>
        <dsp:cNvSpPr/>
      </dsp:nvSpPr>
      <dsp:spPr>
        <a:xfrm>
          <a:off x="828858" y="1201019"/>
          <a:ext cx="5139309" cy="357568"/>
        </a:xfrm>
        <a:prstGeom prst="roundRect">
          <a:avLst/>
        </a:prstGeom>
        <a:solidFill>
          <a:schemeClr val="lt1">
            <a:alpha val="90000"/>
            <a:hueOff val="0"/>
            <a:satOff val="0"/>
            <a:lumOff val="0"/>
            <a:alphaOff val="0"/>
          </a:schemeClr>
        </a:solidFill>
        <a:ln w="9525" cap="flat" cmpd="sng" algn="ctr">
          <a:solidFill>
            <a:schemeClr val="accent5">
              <a:hueOff val="-2483469"/>
              <a:satOff val="9953"/>
              <a:lumOff val="2157"/>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t>Leyes Orgánicas</a:t>
          </a:r>
        </a:p>
      </dsp:txBody>
      <dsp:txXfrm>
        <a:off x="846313" y="1218474"/>
        <a:ext cx="5104399" cy="322658"/>
      </dsp:txXfrm>
    </dsp:sp>
    <dsp:sp modelId="{10BAE2D5-395E-4C3A-BEF5-263DA4DC489B}">
      <dsp:nvSpPr>
        <dsp:cNvPr id="0" name=""/>
        <dsp:cNvSpPr/>
      </dsp:nvSpPr>
      <dsp:spPr>
        <a:xfrm>
          <a:off x="828858" y="1603284"/>
          <a:ext cx="5139309" cy="357568"/>
        </a:xfrm>
        <a:prstGeom prst="roundRect">
          <a:avLst/>
        </a:prstGeom>
        <a:solidFill>
          <a:schemeClr val="lt1">
            <a:alpha val="90000"/>
            <a:hueOff val="0"/>
            <a:satOff val="0"/>
            <a:lumOff val="0"/>
            <a:alphaOff val="0"/>
          </a:schemeClr>
        </a:solidFill>
        <a:ln w="9525" cap="flat" cmpd="sng" algn="ctr">
          <a:solidFill>
            <a:schemeClr val="accent5">
              <a:hueOff val="-3725204"/>
              <a:satOff val="14929"/>
              <a:lumOff val="3235"/>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t>Leyes Ordinarias</a:t>
          </a:r>
        </a:p>
      </dsp:txBody>
      <dsp:txXfrm>
        <a:off x="846313" y="1620739"/>
        <a:ext cx="5104399" cy="322658"/>
      </dsp:txXfrm>
    </dsp:sp>
    <dsp:sp modelId="{661322B0-7EB6-4A17-B9AE-55726BCEDF02}">
      <dsp:nvSpPr>
        <dsp:cNvPr id="0" name=""/>
        <dsp:cNvSpPr/>
      </dsp:nvSpPr>
      <dsp:spPr>
        <a:xfrm>
          <a:off x="828858" y="2005549"/>
          <a:ext cx="5139309" cy="357568"/>
        </a:xfrm>
        <a:prstGeom prst="roundRect">
          <a:avLst/>
        </a:prstGeom>
        <a:solidFill>
          <a:schemeClr val="lt1">
            <a:alpha val="90000"/>
            <a:hueOff val="0"/>
            <a:satOff val="0"/>
            <a:lumOff val="0"/>
            <a:alphaOff val="0"/>
          </a:schemeClr>
        </a:solidFill>
        <a:ln w="9525" cap="flat" cmpd="sng" algn="ctr">
          <a:solidFill>
            <a:schemeClr val="accent5">
              <a:hueOff val="-4966938"/>
              <a:satOff val="19906"/>
              <a:lumOff val="4314"/>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t>Normas Regionales y Ordenanzas Distritales</a:t>
          </a:r>
        </a:p>
      </dsp:txBody>
      <dsp:txXfrm>
        <a:off x="846313" y="2023004"/>
        <a:ext cx="5104399" cy="322658"/>
      </dsp:txXfrm>
    </dsp:sp>
    <dsp:sp modelId="{F2F4094A-AB5B-4857-92AF-143EC0C964CC}">
      <dsp:nvSpPr>
        <dsp:cNvPr id="0" name=""/>
        <dsp:cNvSpPr/>
      </dsp:nvSpPr>
      <dsp:spPr>
        <a:xfrm>
          <a:off x="828858" y="2407814"/>
          <a:ext cx="5139309" cy="357568"/>
        </a:xfrm>
        <a:prstGeom prst="roundRect">
          <a:avLst/>
        </a:prstGeom>
        <a:solidFill>
          <a:schemeClr val="lt1">
            <a:alpha val="90000"/>
            <a:hueOff val="0"/>
            <a:satOff val="0"/>
            <a:lumOff val="0"/>
            <a:alphaOff val="0"/>
          </a:schemeClr>
        </a:solidFill>
        <a:ln w="9525" cap="flat" cmpd="sng" algn="ctr">
          <a:solidFill>
            <a:schemeClr val="accent5">
              <a:hueOff val="-6208672"/>
              <a:satOff val="24882"/>
              <a:lumOff val="5392"/>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t>Decretos y Reglamentos</a:t>
          </a:r>
        </a:p>
      </dsp:txBody>
      <dsp:txXfrm>
        <a:off x="846313" y="2425269"/>
        <a:ext cx="5104399" cy="322658"/>
      </dsp:txXfrm>
    </dsp:sp>
    <dsp:sp modelId="{00CCC46C-0C24-46BB-9382-C852614A6A21}">
      <dsp:nvSpPr>
        <dsp:cNvPr id="0" name=""/>
        <dsp:cNvSpPr/>
      </dsp:nvSpPr>
      <dsp:spPr>
        <a:xfrm>
          <a:off x="828858" y="2810078"/>
          <a:ext cx="5139309" cy="357568"/>
        </a:xfrm>
        <a:prstGeom prst="roundRect">
          <a:avLst/>
        </a:prstGeom>
        <a:solidFill>
          <a:schemeClr val="lt1">
            <a:alpha val="90000"/>
            <a:hueOff val="0"/>
            <a:satOff val="0"/>
            <a:lumOff val="0"/>
            <a:alphaOff val="0"/>
          </a:schemeClr>
        </a:solidFill>
        <a:ln w="9525" cap="flat" cmpd="sng" algn="ctr">
          <a:solidFill>
            <a:schemeClr val="accent5">
              <a:hueOff val="-7450407"/>
              <a:satOff val="29858"/>
              <a:lumOff val="6471"/>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t>Ordenanzas Municipales</a:t>
          </a:r>
        </a:p>
      </dsp:txBody>
      <dsp:txXfrm>
        <a:off x="846313" y="2827533"/>
        <a:ext cx="5104399" cy="322658"/>
      </dsp:txXfrm>
    </dsp:sp>
    <dsp:sp modelId="{D8DB0CC4-25C0-44EB-9EE6-10CC25084ACC}">
      <dsp:nvSpPr>
        <dsp:cNvPr id="0" name=""/>
        <dsp:cNvSpPr/>
      </dsp:nvSpPr>
      <dsp:spPr>
        <a:xfrm>
          <a:off x="828858" y="3212343"/>
          <a:ext cx="5139309" cy="357568"/>
        </a:xfrm>
        <a:prstGeom prst="roundRect">
          <a:avLst/>
        </a:prstGeom>
        <a:solidFill>
          <a:schemeClr val="lt1">
            <a:alpha val="90000"/>
            <a:hueOff val="0"/>
            <a:satOff val="0"/>
            <a:lumOff val="0"/>
            <a:alphaOff val="0"/>
          </a:schemeClr>
        </a:solidFill>
        <a:ln w="9525" cap="flat" cmpd="sng" algn="ctr">
          <a:solidFill>
            <a:schemeClr val="accent5">
              <a:hueOff val="-8692142"/>
              <a:satOff val="34835"/>
              <a:lumOff val="7549"/>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t>Acuerdos y Resoluciones Ministeriales</a:t>
          </a:r>
        </a:p>
      </dsp:txBody>
      <dsp:txXfrm>
        <a:off x="846313" y="3229798"/>
        <a:ext cx="5104399" cy="322658"/>
      </dsp:txXfrm>
    </dsp:sp>
    <dsp:sp modelId="{68D3B66F-EF06-46F9-8E81-0178370F2623}">
      <dsp:nvSpPr>
        <dsp:cNvPr id="0" name=""/>
        <dsp:cNvSpPr/>
      </dsp:nvSpPr>
      <dsp:spPr>
        <a:xfrm>
          <a:off x="828916" y="3614608"/>
          <a:ext cx="5139309" cy="357568"/>
        </a:xfrm>
        <a:prstGeom prst="roundRect">
          <a:avLst/>
        </a:prstGeom>
        <a:solidFill>
          <a:schemeClr val="lt1">
            <a:alpha val="90000"/>
            <a:hueOff val="0"/>
            <a:satOff val="0"/>
            <a:lumOff val="0"/>
            <a:alphaOff val="0"/>
          </a:schemeClr>
        </a:solidFill>
        <a:ln w="9525" cap="flat" cmpd="sng" algn="ctr">
          <a:solidFill>
            <a:schemeClr val="accent5">
              <a:hueOff val="-9933876"/>
              <a:satOff val="39811"/>
              <a:lumOff val="8628"/>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a:t>Actos administrativos y decisiones públicas</a:t>
          </a:r>
        </a:p>
      </dsp:txBody>
      <dsp:txXfrm>
        <a:off x="846371" y="3632063"/>
        <a:ext cx="5104399" cy="3226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18A045-3896-4680-BCE0-7EAF8C8C2CCF}">
      <dsp:nvSpPr>
        <dsp:cNvPr id="0" name=""/>
        <dsp:cNvSpPr/>
      </dsp:nvSpPr>
      <dsp:spPr>
        <a:xfrm>
          <a:off x="0" y="589010"/>
          <a:ext cx="6867525" cy="9828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51D07C4-8F9D-4588-9423-1C867E665C74}">
      <dsp:nvSpPr>
        <dsp:cNvPr id="0" name=""/>
        <dsp:cNvSpPr/>
      </dsp:nvSpPr>
      <dsp:spPr>
        <a:xfrm>
          <a:off x="343376" y="13369"/>
          <a:ext cx="5829869" cy="115128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1703" tIns="0" rIns="181703" bIns="0" numCol="1" spcCol="1270" anchor="ctr" anchorCtr="0">
          <a:noAutofit/>
        </a:bodyPr>
        <a:lstStyle/>
        <a:p>
          <a:pPr lvl="0" algn="just" defTabSz="800100">
            <a:lnSpc>
              <a:spcPct val="90000"/>
            </a:lnSpc>
            <a:spcBef>
              <a:spcPct val="0"/>
            </a:spcBef>
            <a:spcAft>
              <a:spcPct val="35000"/>
            </a:spcAft>
          </a:pPr>
          <a:r>
            <a:rPr lang="es-ES" sz="1800" kern="1200" dirty="0"/>
            <a:t>GENERAL: Normativa aplicable a nivel nacional de forma general</a:t>
          </a:r>
        </a:p>
      </dsp:txBody>
      <dsp:txXfrm>
        <a:off x="399577" y="69570"/>
        <a:ext cx="5717467" cy="1038878"/>
      </dsp:txXfrm>
    </dsp:sp>
    <dsp:sp modelId="{72E4A74B-0008-4356-88F4-796B6EBDCD40}">
      <dsp:nvSpPr>
        <dsp:cNvPr id="0" name=""/>
        <dsp:cNvSpPr/>
      </dsp:nvSpPr>
      <dsp:spPr>
        <a:xfrm>
          <a:off x="0" y="2358049"/>
          <a:ext cx="6867525" cy="982800"/>
        </a:xfrm>
        <a:prstGeom prst="rect">
          <a:avLst/>
        </a:prstGeom>
        <a:solidFill>
          <a:schemeClr val="lt1">
            <a:alpha val="90000"/>
            <a:hueOff val="0"/>
            <a:satOff val="0"/>
            <a:lumOff val="0"/>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dsp:style>
    </dsp:sp>
    <dsp:sp modelId="{EE7890D7-86F4-4CD1-BB1A-ACADCF10D3CF}">
      <dsp:nvSpPr>
        <dsp:cNvPr id="0" name=""/>
        <dsp:cNvSpPr/>
      </dsp:nvSpPr>
      <dsp:spPr>
        <a:xfrm>
          <a:off x="343376" y="1782410"/>
          <a:ext cx="5829869" cy="1151280"/>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1703" tIns="0" rIns="181703" bIns="0" numCol="1" spcCol="1270" anchor="ctr" anchorCtr="0">
          <a:noAutofit/>
        </a:bodyPr>
        <a:lstStyle/>
        <a:p>
          <a:pPr lvl="0" algn="just" defTabSz="800100">
            <a:lnSpc>
              <a:spcPct val="90000"/>
            </a:lnSpc>
            <a:spcBef>
              <a:spcPct val="0"/>
            </a:spcBef>
            <a:spcAft>
              <a:spcPct val="35000"/>
            </a:spcAft>
          </a:pPr>
          <a:r>
            <a:rPr lang="es-ES" sz="1800" kern="1200" dirty="0"/>
            <a:t>ESPECÍFICO: Normativa aplicable específicamente a un área o sector, así como para la jurisdicción donde se encuentra o se instalará un proyecto o actividad </a:t>
          </a:r>
        </a:p>
      </dsp:txBody>
      <dsp:txXfrm>
        <a:off x="399577" y="1838611"/>
        <a:ext cx="5717467" cy="1038878"/>
      </dsp:txXfrm>
    </dsp:sp>
    <dsp:sp modelId="{298E0C77-9B8B-477F-8263-65680363F0B3}">
      <dsp:nvSpPr>
        <dsp:cNvPr id="0" name=""/>
        <dsp:cNvSpPr/>
      </dsp:nvSpPr>
      <dsp:spPr>
        <a:xfrm>
          <a:off x="0" y="4127089"/>
          <a:ext cx="6867525" cy="982800"/>
        </a:xfrm>
        <a:prstGeom prst="rect">
          <a:avLst/>
        </a:prstGeom>
        <a:solidFill>
          <a:schemeClr val="lt1">
            <a:alpha val="90000"/>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 modelId="{F43A06D9-012E-43FA-9F33-84D250B2DE51}">
      <dsp:nvSpPr>
        <dsp:cNvPr id="0" name=""/>
        <dsp:cNvSpPr/>
      </dsp:nvSpPr>
      <dsp:spPr>
        <a:xfrm>
          <a:off x="343376" y="3551450"/>
          <a:ext cx="5829869" cy="1151280"/>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1703" tIns="0" rIns="181703" bIns="0" numCol="1" spcCol="1270" anchor="ctr" anchorCtr="0">
          <a:noAutofit/>
        </a:bodyPr>
        <a:lstStyle/>
        <a:p>
          <a:pPr lvl="0" algn="just" defTabSz="800100">
            <a:lnSpc>
              <a:spcPct val="90000"/>
            </a:lnSpc>
            <a:spcBef>
              <a:spcPct val="0"/>
            </a:spcBef>
            <a:spcAft>
              <a:spcPct val="35000"/>
            </a:spcAft>
          </a:pPr>
          <a:r>
            <a:rPr lang="es-ES" sz="1800" kern="1200" dirty="0"/>
            <a:t>COMPLEMENTARIO: Normativa que se toma en cuenta como parte de la gestión socioambiental y operación de un proyecto, como apoyo o soporte</a:t>
          </a:r>
        </a:p>
      </dsp:txBody>
      <dsp:txXfrm>
        <a:off x="399577" y="3607651"/>
        <a:ext cx="5717467" cy="10388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07999C-61F5-43C8-AD02-8E5528AD9D0A}">
      <dsp:nvSpPr>
        <dsp:cNvPr id="0" name=""/>
        <dsp:cNvSpPr/>
      </dsp:nvSpPr>
      <dsp:spPr>
        <a:xfrm>
          <a:off x="143169" y="535902"/>
          <a:ext cx="2308517" cy="328635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noProof="0" dirty="0">
              <a:latin typeface="Arial" panose="020B0604020202020204" pitchFamily="34" charset="0"/>
              <a:cs typeface="Arial" panose="020B0604020202020204" pitchFamily="34" charset="0"/>
            </a:rPr>
            <a:t>Ministerio</a:t>
          </a:r>
          <a:r>
            <a:rPr lang="en-US" sz="1500" kern="1200" dirty="0">
              <a:latin typeface="Arial" panose="020B0604020202020204" pitchFamily="34" charset="0"/>
              <a:cs typeface="Arial" panose="020B0604020202020204" pitchFamily="34" charset="0"/>
            </a:rPr>
            <a:t> del </a:t>
          </a:r>
          <a:r>
            <a:rPr lang="es-EC" sz="1500" kern="1200" noProof="0" dirty="0">
              <a:latin typeface="Arial" panose="020B0604020202020204" pitchFamily="34" charset="0"/>
              <a:cs typeface="Arial" panose="020B0604020202020204" pitchFamily="34" charset="0"/>
            </a:rPr>
            <a:t>Ambiente y Agua - MAAE</a:t>
          </a:r>
        </a:p>
        <a:p>
          <a:pPr lvl="0" algn="ctr" defTabSz="666750">
            <a:lnSpc>
              <a:spcPct val="90000"/>
            </a:lnSpc>
            <a:spcBef>
              <a:spcPct val="0"/>
            </a:spcBef>
            <a:spcAft>
              <a:spcPct val="35000"/>
            </a:spcAft>
          </a:pPr>
          <a:r>
            <a:rPr lang="es-EC" sz="1500" kern="1200" noProof="0" dirty="0">
              <a:latin typeface="Arial" panose="020B0604020202020204" pitchFamily="34" charset="0"/>
              <a:cs typeface="Arial" panose="020B0604020202020204" pitchFamily="34" charset="0"/>
            </a:rPr>
            <a:t>Autoridad</a:t>
          </a:r>
          <a:r>
            <a:rPr lang="en-US" sz="1500" kern="1200" noProof="0" dirty="0">
              <a:latin typeface="Arial" panose="020B0604020202020204" pitchFamily="34" charset="0"/>
              <a:cs typeface="Arial" panose="020B0604020202020204" pitchFamily="34" charset="0"/>
            </a:rPr>
            <a:t> Ambiental Nacional</a:t>
          </a:r>
        </a:p>
        <a:p>
          <a:pPr lvl="0" algn="ctr" defTabSz="666750">
            <a:lnSpc>
              <a:spcPct val="90000"/>
            </a:lnSpc>
            <a:spcBef>
              <a:spcPct val="0"/>
            </a:spcBef>
            <a:spcAft>
              <a:spcPct val="35000"/>
            </a:spcAft>
          </a:pPr>
          <a:r>
            <a:rPr lang="es-EC" sz="1500" kern="1200" noProof="0" dirty="0">
              <a:latin typeface="Arial" panose="020B0604020202020204" pitchFamily="34" charset="0"/>
              <a:cs typeface="Arial" panose="020B0604020202020204" pitchFamily="34" charset="0"/>
            </a:rPr>
            <a:t>Coordinadora</a:t>
          </a:r>
          <a:r>
            <a:rPr lang="en-US" sz="1500" kern="1200" noProof="0" dirty="0">
              <a:latin typeface="Arial" panose="020B0604020202020204" pitchFamily="34" charset="0"/>
              <a:cs typeface="Arial" panose="020B0604020202020204" pitchFamily="34" charset="0"/>
            </a:rPr>
            <a:t> del SNDGA</a:t>
          </a:r>
        </a:p>
        <a:p>
          <a:pPr lvl="0" algn="ctr" defTabSz="666750">
            <a:lnSpc>
              <a:spcPct val="90000"/>
            </a:lnSpc>
            <a:spcBef>
              <a:spcPct val="0"/>
            </a:spcBef>
            <a:spcAft>
              <a:spcPct val="35000"/>
            </a:spcAft>
          </a:pPr>
          <a:r>
            <a:rPr lang="es-EC" sz="1500" kern="1200" noProof="0" dirty="0">
              <a:latin typeface="Arial" panose="020B0604020202020204" pitchFamily="34" charset="0"/>
              <a:cs typeface="Arial" panose="020B0604020202020204" pitchFamily="34" charset="0"/>
            </a:rPr>
            <a:t>Competencia</a:t>
          </a:r>
          <a:r>
            <a:rPr lang="en-US" sz="1500" kern="1200" noProof="0" dirty="0">
              <a:latin typeface="Arial" panose="020B0604020202020204" pitchFamily="34" charset="0"/>
              <a:cs typeface="Arial" panose="020B0604020202020204" pitchFamily="34" charset="0"/>
            </a:rPr>
            <a:t> para </a:t>
          </a:r>
          <a:r>
            <a:rPr lang="es-EC" sz="1500" kern="1200" noProof="0" dirty="0">
              <a:latin typeface="Arial" panose="020B0604020202020204" pitchFamily="34" charset="0"/>
              <a:cs typeface="Arial" panose="020B0604020202020204" pitchFamily="34" charset="0"/>
            </a:rPr>
            <a:t>proyectos</a:t>
          </a:r>
          <a:r>
            <a:rPr lang="en-US" sz="1500" kern="1200" noProof="0" dirty="0">
              <a:latin typeface="Arial" panose="020B0604020202020204" pitchFamily="34" charset="0"/>
              <a:cs typeface="Arial" panose="020B0604020202020204" pitchFamily="34" charset="0"/>
            </a:rPr>
            <a:t> </a:t>
          </a:r>
          <a:r>
            <a:rPr lang="es-EC" sz="1500" kern="1200" noProof="0" dirty="0">
              <a:latin typeface="Arial" panose="020B0604020202020204" pitchFamily="34" charset="0"/>
              <a:cs typeface="Arial" panose="020B0604020202020204" pitchFamily="34" charset="0"/>
            </a:rPr>
            <a:t>estratégicos</a:t>
          </a:r>
          <a:r>
            <a:rPr lang="en-US" sz="1500" kern="1200" noProof="0" dirty="0">
              <a:latin typeface="Arial" panose="020B0604020202020204" pitchFamily="34" charset="0"/>
              <a:cs typeface="Arial" panose="020B0604020202020204" pitchFamily="34" charset="0"/>
            </a:rPr>
            <a:t> y de gran </a:t>
          </a:r>
          <a:r>
            <a:rPr lang="es-EC" sz="1500" kern="1200" noProof="0" dirty="0">
              <a:latin typeface="Arial" panose="020B0604020202020204" pitchFamily="34" charset="0"/>
              <a:cs typeface="Arial" panose="020B0604020202020204" pitchFamily="34" charset="0"/>
            </a:rPr>
            <a:t>importancia</a:t>
          </a:r>
          <a:r>
            <a:rPr lang="en-US" sz="1500" kern="1200" noProof="0" dirty="0">
              <a:latin typeface="Arial" panose="020B0604020202020204" pitchFamily="34" charset="0"/>
              <a:cs typeface="Arial" panose="020B0604020202020204" pitchFamily="34" charset="0"/>
            </a:rPr>
            <a:t> </a:t>
          </a:r>
          <a:r>
            <a:rPr lang="es-EC" sz="1500" kern="1200" noProof="0" dirty="0">
              <a:latin typeface="Arial" panose="020B0604020202020204" pitchFamily="34" charset="0"/>
              <a:cs typeface="Arial" panose="020B0604020202020204" pitchFamily="34" charset="0"/>
            </a:rPr>
            <a:t>nacional</a:t>
          </a:r>
        </a:p>
      </dsp:txBody>
      <dsp:txXfrm>
        <a:off x="210783" y="603516"/>
        <a:ext cx="2173289" cy="3151123"/>
      </dsp:txXfrm>
    </dsp:sp>
    <dsp:sp modelId="{117821BF-48CF-4653-AF19-C4E9B45BF25D}">
      <dsp:nvSpPr>
        <dsp:cNvPr id="0" name=""/>
        <dsp:cNvSpPr/>
      </dsp:nvSpPr>
      <dsp:spPr>
        <a:xfrm rot="17913624">
          <a:off x="2024189" y="1439440"/>
          <a:ext cx="1638185" cy="40434"/>
        </a:xfrm>
        <a:custGeom>
          <a:avLst/>
          <a:gdLst/>
          <a:ahLst/>
          <a:cxnLst/>
          <a:rect l="0" t="0" r="0" b="0"/>
          <a:pathLst>
            <a:path>
              <a:moveTo>
                <a:pt x="0" y="20217"/>
              </a:moveTo>
              <a:lnTo>
                <a:pt x="1638185" y="202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n-US" sz="1500" kern="1200" dirty="0">
            <a:solidFill>
              <a:schemeClr val="tx1"/>
            </a:solidFill>
            <a:latin typeface="Arial" panose="020B0604020202020204" pitchFamily="34" charset="0"/>
            <a:cs typeface="Arial" panose="020B0604020202020204" pitchFamily="34" charset="0"/>
          </a:endParaRPr>
        </a:p>
      </dsp:txBody>
      <dsp:txXfrm>
        <a:off x="2802327" y="1418703"/>
        <a:ext cx="81909" cy="81909"/>
      </dsp:txXfrm>
    </dsp:sp>
    <dsp:sp modelId="{52C7BF40-CAFD-4A02-B4C9-7BE779FA522C}">
      <dsp:nvSpPr>
        <dsp:cNvPr id="0" name=""/>
        <dsp:cNvSpPr/>
      </dsp:nvSpPr>
      <dsp:spPr>
        <a:xfrm>
          <a:off x="3234878" y="4247"/>
          <a:ext cx="1957979" cy="1471979"/>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noProof="0" dirty="0">
              <a:latin typeface="Arial" panose="020B0604020202020204" pitchFamily="34" charset="0"/>
              <a:cs typeface="Arial" panose="020B0604020202020204" pitchFamily="34" charset="0"/>
            </a:rPr>
            <a:t>Direcciones</a:t>
          </a:r>
          <a:r>
            <a:rPr lang="en-US" sz="1500" kern="1200" dirty="0">
              <a:latin typeface="Arial" panose="020B0604020202020204" pitchFamily="34" charset="0"/>
              <a:cs typeface="Arial" panose="020B0604020202020204" pitchFamily="34" charset="0"/>
            </a:rPr>
            <a:t> </a:t>
          </a:r>
          <a:r>
            <a:rPr lang="es-EC" sz="1500" kern="1200" noProof="0" dirty="0">
              <a:latin typeface="Arial" panose="020B0604020202020204" pitchFamily="34" charset="0"/>
              <a:cs typeface="Arial" panose="020B0604020202020204" pitchFamily="34" charset="0"/>
            </a:rPr>
            <a:t>Provinciales</a:t>
          </a:r>
          <a:r>
            <a:rPr lang="en-US" sz="1500" kern="1200" dirty="0">
              <a:latin typeface="Arial" panose="020B0604020202020204" pitchFamily="34" charset="0"/>
              <a:cs typeface="Arial" panose="020B0604020202020204" pitchFamily="34" charset="0"/>
            </a:rPr>
            <a:t> del </a:t>
          </a:r>
          <a:r>
            <a:rPr lang="es-EC" sz="1500" kern="1200" noProof="0" dirty="0">
              <a:latin typeface="Arial" panose="020B0604020202020204" pitchFamily="34" charset="0"/>
              <a:cs typeface="Arial" panose="020B0604020202020204" pitchFamily="34" charset="0"/>
            </a:rPr>
            <a:t>Ambiente</a:t>
          </a:r>
        </a:p>
      </dsp:txBody>
      <dsp:txXfrm>
        <a:off x="3277991" y="47360"/>
        <a:ext cx="1871753" cy="1385753"/>
      </dsp:txXfrm>
    </dsp:sp>
    <dsp:sp modelId="{8892B487-69A2-4D3F-A895-3EBBF7211079}">
      <dsp:nvSpPr>
        <dsp:cNvPr id="0" name=""/>
        <dsp:cNvSpPr/>
      </dsp:nvSpPr>
      <dsp:spPr>
        <a:xfrm>
          <a:off x="5192858" y="720020"/>
          <a:ext cx="783191" cy="40434"/>
        </a:xfrm>
        <a:custGeom>
          <a:avLst/>
          <a:gdLst/>
          <a:ahLst/>
          <a:cxnLst/>
          <a:rect l="0" t="0" r="0" b="0"/>
          <a:pathLst>
            <a:path>
              <a:moveTo>
                <a:pt x="0" y="20217"/>
              </a:moveTo>
              <a:lnTo>
                <a:pt x="783191" y="202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n-US" sz="1500" kern="1200" dirty="0">
            <a:solidFill>
              <a:schemeClr val="tx1"/>
            </a:solidFill>
            <a:latin typeface="Arial" panose="020B0604020202020204" pitchFamily="34" charset="0"/>
            <a:cs typeface="Arial" panose="020B0604020202020204" pitchFamily="34" charset="0"/>
          </a:endParaRPr>
        </a:p>
      </dsp:txBody>
      <dsp:txXfrm>
        <a:off x="5564874" y="720657"/>
        <a:ext cx="39159" cy="39159"/>
      </dsp:txXfrm>
    </dsp:sp>
    <dsp:sp modelId="{ED734D6F-2CF4-4695-91E1-3DB059327BBA}">
      <dsp:nvSpPr>
        <dsp:cNvPr id="0" name=""/>
        <dsp:cNvSpPr/>
      </dsp:nvSpPr>
      <dsp:spPr>
        <a:xfrm>
          <a:off x="5976050" y="250742"/>
          <a:ext cx="1957979" cy="978989"/>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noProof="0" dirty="0">
              <a:latin typeface="Arial" panose="020B0604020202020204" pitchFamily="34" charset="0"/>
              <a:cs typeface="Arial" panose="020B0604020202020204" pitchFamily="34" charset="0"/>
            </a:rPr>
            <a:t>Regularización</a:t>
          </a:r>
          <a:r>
            <a:rPr lang="en-US" sz="1500" kern="1200" dirty="0">
              <a:latin typeface="Arial" panose="020B0604020202020204" pitchFamily="34" charset="0"/>
              <a:cs typeface="Arial" panose="020B0604020202020204" pitchFamily="34" charset="0"/>
            </a:rPr>
            <a:t> de </a:t>
          </a:r>
          <a:r>
            <a:rPr lang="es-EC" sz="1500" kern="1200" noProof="0" dirty="0">
              <a:latin typeface="Arial" panose="020B0604020202020204" pitchFamily="34" charset="0"/>
              <a:cs typeface="Arial" panose="020B0604020202020204" pitchFamily="34" charset="0"/>
            </a:rPr>
            <a:t>gestión</a:t>
          </a:r>
          <a:r>
            <a:rPr lang="en-US" sz="1500" kern="1200" dirty="0">
              <a:latin typeface="Arial" panose="020B0604020202020204" pitchFamily="34" charset="0"/>
              <a:cs typeface="Arial" panose="020B0604020202020204" pitchFamily="34" charset="0"/>
            </a:rPr>
            <a:t> de </a:t>
          </a:r>
          <a:r>
            <a:rPr lang="es-EC" sz="1500" kern="1200" noProof="0" dirty="0">
              <a:latin typeface="Arial" panose="020B0604020202020204" pitchFamily="34" charset="0"/>
              <a:cs typeface="Arial" panose="020B0604020202020204" pitchFamily="34" charset="0"/>
            </a:rPr>
            <a:t>residuos</a:t>
          </a:r>
          <a:r>
            <a:rPr lang="en-US" sz="1500" kern="1200" dirty="0">
              <a:latin typeface="Arial" panose="020B0604020202020204" pitchFamily="34" charset="0"/>
              <a:cs typeface="Arial" panose="020B0604020202020204" pitchFamily="34" charset="0"/>
            </a:rPr>
            <a:t> </a:t>
          </a:r>
          <a:r>
            <a:rPr lang="es-EC" sz="1500" kern="1200" noProof="0" dirty="0">
              <a:latin typeface="Arial" panose="020B0604020202020204" pitchFamily="34" charset="0"/>
              <a:cs typeface="Arial" panose="020B0604020202020204" pitchFamily="34" charset="0"/>
            </a:rPr>
            <a:t>sólidos</a:t>
          </a:r>
          <a:r>
            <a:rPr lang="en-US" sz="1500" kern="1200" dirty="0">
              <a:latin typeface="Arial" panose="020B0604020202020204" pitchFamily="34" charset="0"/>
              <a:cs typeface="Arial" panose="020B0604020202020204" pitchFamily="34" charset="0"/>
            </a:rPr>
            <a:t> </a:t>
          </a:r>
          <a:r>
            <a:rPr lang="es-EC" sz="1500" kern="1200" noProof="0" dirty="0">
              <a:latin typeface="Arial" panose="020B0604020202020204" pitchFamily="34" charset="0"/>
              <a:cs typeface="Arial" panose="020B0604020202020204" pitchFamily="34" charset="0"/>
            </a:rPr>
            <a:t>peligrosos</a:t>
          </a:r>
        </a:p>
      </dsp:txBody>
      <dsp:txXfrm>
        <a:off x="6004724" y="279416"/>
        <a:ext cx="1900631" cy="921641"/>
      </dsp:txXfrm>
    </dsp:sp>
    <dsp:sp modelId="{5D3BDC42-4DA2-4709-BC86-61A837F54D96}">
      <dsp:nvSpPr>
        <dsp:cNvPr id="0" name=""/>
        <dsp:cNvSpPr/>
      </dsp:nvSpPr>
      <dsp:spPr>
        <a:xfrm rot="21308770">
          <a:off x="2450277" y="2125607"/>
          <a:ext cx="786010" cy="40434"/>
        </a:xfrm>
        <a:custGeom>
          <a:avLst/>
          <a:gdLst/>
          <a:ahLst/>
          <a:cxnLst/>
          <a:rect l="0" t="0" r="0" b="0"/>
          <a:pathLst>
            <a:path>
              <a:moveTo>
                <a:pt x="0" y="20217"/>
              </a:moveTo>
              <a:lnTo>
                <a:pt x="786010" y="202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n-US" sz="1500" kern="1200" dirty="0">
            <a:solidFill>
              <a:schemeClr val="tx1"/>
            </a:solidFill>
            <a:latin typeface="Arial" panose="020B0604020202020204" pitchFamily="34" charset="0"/>
            <a:cs typeface="Arial" panose="020B0604020202020204" pitchFamily="34" charset="0"/>
          </a:endParaRPr>
        </a:p>
      </dsp:txBody>
      <dsp:txXfrm>
        <a:off x="2823632" y="2126174"/>
        <a:ext cx="39300" cy="39300"/>
      </dsp:txXfrm>
    </dsp:sp>
    <dsp:sp modelId="{9F7EC8F6-F45D-4EB2-B783-B93A73B8D985}">
      <dsp:nvSpPr>
        <dsp:cNvPr id="0" name=""/>
        <dsp:cNvSpPr/>
      </dsp:nvSpPr>
      <dsp:spPr>
        <a:xfrm>
          <a:off x="3234878" y="1623075"/>
          <a:ext cx="1957979" cy="978989"/>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dirty="0">
              <a:latin typeface="Arial" panose="020B0604020202020204" pitchFamily="34" charset="0"/>
              <a:cs typeface="Arial" panose="020B0604020202020204" pitchFamily="34" charset="0"/>
            </a:rPr>
            <a:t>GAD Provincial</a:t>
          </a:r>
        </a:p>
      </dsp:txBody>
      <dsp:txXfrm>
        <a:off x="3263552" y="1651749"/>
        <a:ext cx="1900631" cy="921641"/>
      </dsp:txXfrm>
    </dsp:sp>
    <dsp:sp modelId="{6103ED26-B6B6-4ADF-946A-6D4DB8B9D1B1}">
      <dsp:nvSpPr>
        <dsp:cNvPr id="0" name=""/>
        <dsp:cNvSpPr/>
      </dsp:nvSpPr>
      <dsp:spPr>
        <a:xfrm>
          <a:off x="5192858" y="2092353"/>
          <a:ext cx="783191" cy="40434"/>
        </a:xfrm>
        <a:custGeom>
          <a:avLst/>
          <a:gdLst/>
          <a:ahLst/>
          <a:cxnLst/>
          <a:rect l="0" t="0" r="0" b="0"/>
          <a:pathLst>
            <a:path>
              <a:moveTo>
                <a:pt x="0" y="20217"/>
              </a:moveTo>
              <a:lnTo>
                <a:pt x="783191" y="202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n-US" sz="1500" kern="1200" dirty="0">
            <a:solidFill>
              <a:schemeClr val="tx1"/>
            </a:solidFill>
            <a:latin typeface="Arial" panose="020B0604020202020204" pitchFamily="34" charset="0"/>
            <a:cs typeface="Arial" panose="020B0604020202020204" pitchFamily="34" charset="0"/>
          </a:endParaRPr>
        </a:p>
      </dsp:txBody>
      <dsp:txXfrm>
        <a:off x="5564874" y="2092991"/>
        <a:ext cx="39159" cy="39159"/>
      </dsp:txXfrm>
    </dsp:sp>
    <dsp:sp modelId="{09079AB4-B7AB-4D92-AC2D-D5D2A248ECA7}">
      <dsp:nvSpPr>
        <dsp:cNvPr id="0" name=""/>
        <dsp:cNvSpPr/>
      </dsp:nvSpPr>
      <dsp:spPr>
        <a:xfrm>
          <a:off x="5976050" y="1623075"/>
          <a:ext cx="1957979" cy="978989"/>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noProof="0" dirty="0">
              <a:latin typeface="Arial" panose="020B0604020202020204" pitchFamily="34" charset="0"/>
              <a:cs typeface="Arial" panose="020B0604020202020204" pitchFamily="34" charset="0"/>
            </a:rPr>
            <a:t>En competencias que tiene siempre que apliquen</a:t>
          </a:r>
          <a:endParaRPr lang="en-US" sz="1500" kern="1200" dirty="0">
            <a:latin typeface="Arial" panose="020B0604020202020204" pitchFamily="34" charset="0"/>
            <a:cs typeface="Arial" panose="020B0604020202020204" pitchFamily="34" charset="0"/>
          </a:endParaRPr>
        </a:p>
      </dsp:txBody>
      <dsp:txXfrm>
        <a:off x="6004724" y="1651749"/>
        <a:ext cx="1900631" cy="921641"/>
      </dsp:txXfrm>
    </dsp:sp>
    <dsp:sp modelId="{8C7941D7-3A55-4A4B-B1D4-918E613E6339}">
      <dsp:nvSpPr>
        <dsp:cNvPr id="0" name=""/>
        <dsp:cNvSpPr/>
      </dsp:nvSpPr>
      <dsp:spPr>
        <a:xfrm rot="3617193">
          <a:off x="2053236" y="2845028"/>
          <a:ext cx="1580091" cy="40434"/>
        </a:xfrm>
        <a:custGeom>
          <a:avLst/>
          <a:gdLst/>
          <a:ahLst/>
          <a:cxnLst/>
          <a:rect l="0" t="0" r="0" b="0"/>
          <a:pathLst>
            <a:path>
              <a:moveTo>
                <a:pt x="0" y="20217"/>
              </a:moveTo>
              <a:lnTo>
                <a:pt x="1580091" y="202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n-US" sz="1500" kern="1200" dirty="0">
            <a:solidFill>
              <a:schemeClr val="tx1"/>
            </a:solidFill>
            <a:latin typeface="Arial" panose="020B0604020202020204" pitchFamily="34" charset="0"/>
            <a:cs typeface="Arial" panose="020B0604020202020204" pitchFamily="34" charset="0"/>
          </a:endParaRPr>
        </a:p>
      </dsp:txBody>
      <dsp:txXfrm>
        <a:off x="2803780" y="2825742"/>
        <a:ext cx="79004" cy="79004"/>
      </dsp:txXfrm>
    </dsp:sp>
    <dsp:sp modelId="{87EA79D8-8901-4025-A6E9-98374EDEE996}">
      <dsp:nvSpPr>
        <dsp:cNvPr id="0" name=""/>
        <dsp:cNvSpPr/>
      </dsp:nvSpPr>
      <dsp:spPr>
        <a:xfrm>
          <a:off x="3234878" y="2748914"/>
          <a:ext cx="1957979" cy="160499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dirty="0">
              <a:latin typeface="Arial" panose="020B0604020202020204" pitchFamily="34" charset="0"/>
              <a:cs typeface="Arial" panose="020B0604020202020204" pitchFamily="34" charset="0"/>
            </a:rPr>
            <a:t>GAD Municipal</a:t>
          </a:r>
          <a:endParaRPr lang="es-EC" sz="1500" kern="1200" noProof="0" dirty="0">
            <a:latin typeface="Arial" panose="020B0604020202020204" pitchFamily="34" charset="0"/>
            <a:cs typeface="Arial" panose="020B0604020202020204" pitchFamily="34" charset="0"/>
          </a:endParaRPr>
        </a:p>
      </dsp:txBody>
      <dsp:txXfrm>
        <a:off x="3281887" y="2795923"/>
        <a:ext cx="1863961" cy="1510977"/>
      </dsp:txXfrm>
    </dsp:sp>
    <dsp:sp modelId="{46E91A5A-677D-4AC8-AFC9-E858E75E5C82}">
      <dsp:nvSpPr>
        <dsp:cNvPr id="0" name=""/>
        <dsp:cNvSpPr/>
      </dsp:nvSpPr>
      <dsp:spPr>
        <a:xfrm>
          <a:off x="5192858" y="3531194"/>
          <a:ext cx="783191" cy="40434"/>
        </a:xfrm>
        <a:custGeom>
          <a:avLst/>
          <a:gdLst/>
          <a:ahLst/>
          <a:cxnLst/>
          <a:rect l="0" t="0" r="0" b="0"/>
          <a:pathLst>
            <a:path>
              <a:moveTo>
                <a:pt x="0" y="20217"/>
              </a:moveTo>
              <a:lnTo>
                <a:pt x="783191" y="202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n-US" sz="1500" kern="1200" dirty="0">
            <a:solidFill>
              <a:schemeClr val="tx1"/>
            </a:solidFill>
            <a:latin typeface="Arial" panose="020B0604020202020204" pitchFamily="34" charset="0"/>
            <a:cs typeface="Arial" panose="020B0604020202020204" pitchFamily="34" charset="0"/>
          </a:endParaRPr>
        </a:p>
      </dsp:txBody>
      <dsp:txXfrm>
        <a:off x="5564874" y="3531832"/>
        <a:ext cx="39159" cy="39159"/>
      </dsp:txXfrm>
    </dsp:sp>
    <dsp:sp modelId="{A8E48157-C04C-4446-8A6A-E0521FEF40CF}">
      <dsp:nvSpPr>
        <dsp:cNvPr id="0" name=""/>
        <dsp:cNvSpPr/>
      </dsp:nvSpPr>
      <dsp:spPr>
        <a:xfrm>
          <a:off x="5976050" y="3061916"/>
          <a:ext cx="1957979" cy="978989"/>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noProof="0" dirty="0">
              <a:latin typeface="Arial" panose="020B0604020202020204" pitchFamily="34" charset="0"/>
              <a:cs typeface="Arial" panose="020B0604020202020204" pitchFamily="34" charset="0"/>
            </a:rPr>
            <a:t>Manejo de residuos sólidos no peligrosos</a:t>
          </a:r>
        </a:p>
        <a:p>
          <a:pPr lvl="0" algn="ctr" defTabSz="666750">
            <a:lnSpc>
              <a:spcPct val="90000"/>
            </a:lnSpc>
            <a:spcBef>
              <a:spcPct val="0"/>
            </a:spcBef>
            <a:spcAft>
              <a:spcPct val="35000"/>
            </a:spcAft>
          </a:pPr>
          <a:r>
            <a:rPr lang="es-EC" sz="1500" kern="1200" noProof="0" dirty="0">
              <a:latin typeface="Arial" panose="020B0604020202020204" pitchFamily="34" charset="0"/>
              <a:cs typeface="Arial" panose="020B0604020202020204" pitchFamily="34" charset="0"/>
            </a:rPr>
            <a:t>Alcantarillado</a:t>
          </a:r>
        </a:p>
        <a:p>
          <a:pPr lvl="0" algn="ctr" defTabSz="666750">
            <a:lnSpc>
              <a:spcPct val="90000"/>
            </a:lnSpc>
            <a:spcBef>
              <a:spcPct val="0"/>
            </a:spcBef>
            <a:spcAft>
              <a:spcPct val="35000"/>
            </a:spcAft>
          </a:pPr>
          <a:r>
            <a:rPr lang="es-EC" sz="1500" kern="1200" noProof="0" dirty="0">
              <a:latin typeface="Arial" panose="020B0604020202020204" pitchFamily="34" charset="0"/>
              <a:cs typeface="Arial" panose="020B0604020202020204" pitchFamily="34" charset="0"/>
            </a:rPr>
            <a:t>Uso de suelo</a:t>
          </a:r>
          <a:endParaRPr lang="en-US" sz="1500" kern="1200" dirty="0">
            <a:latin typeface="Arial" panose="020B0604020202020204" pitchFamily="34" charset="0"/>
            <a:cs typeface="Arial" panose="020B0604020202020204" pitchFamily="34" charset="0"/>
          </a:endParaRPr>
        </a:p>
      </dsp:txBody>
      <dsp:txXfrm>
        <a:off x="6004724" y="3090590"/>
        <a:ext cx="1900631" cy="9216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3053D5-F86F-469C-AB15-7E861B9425A2}">
      <dsp:nvSpPr>
        <dsp:cNvPr id="0" name=""/>
        <dsp:cNvSpPr/>
      </dsp:nvSpPr>
      <dsp:spPr>
        <a:xfrm rot="16200000">
          <a:off x="508000" y="-508000"/>
          <a:ext cx="2032000" cy="3048000"/>
        </a:xfrm>
        <a:prstGeom prst="round1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en-US" sz="1700" kern="1200" dirty="0"/>
            <a:t>ESTADO A TRAVÉS DE AUTORIDAD AMBIENTAL NACIONAL</a:t>
          </a:r>
        </a:p>
        <a:p>
          <a:pPr lvl="0" algn="ctr" defTabSz="755650">
            <a:lnSpc>
              <a:spcPct val="90000"/>
            </a:lnSpc>
            <a:spcBef>
              <a:spcPct val="0"/>
            </a:spcBef>
            <a:spcAft>
              <a:spcPct val="35000"/>
            </a:spcAft>
          </a:pPr>
          <a:r>
            <a:rPr lang="en-US" sz="1700" kern="1200" dirty="0"/>
            <a:t>AUTORIDADES AMBIENTALES ACREDITADAS</a:t>
          </a:r>
          <a:endParaRPr lang="es-EC" sz="1700" kern="1200" dirty="0"/>
        </a:p>
      </dsp:txBody>
      <dsp:txXfrm rot="5400000">
        <a:off x="0" y="0"/>
        <a:ext cx="3048000" cy="1524000"/>
      </dsp:txXfrm>
    </dsp:sp>
    <dsp:sp modelId="{C85912CF-3C39-4BFF-9C33-C551F5641321}">
      <dsp:nvSpPr>
        <dsp:cNvPr id="0" name=""/>
        <dsp:cNvSpPr/>
      </dsp:nvSpPr>
      <dsp:spPr>
        <a:xfrm>
          <a:off x="3048000" y="0"/>
          <a:ext cx="3048000" cy="2032000"/>
        </a:xfrm>
        <a:prstGeom prst="round1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en-US" sz="1700" kern="1200" dirty="0"/>
            <a:t>OPERADORES O PROMOTORES DE ACTIVIDADES, OBRAS O PROYECTOS</a:t>
          </a:r>
          <a:endParaRPr lang="es-EC" sz="1700" kern="1200" dirty="0"/>
        </a:p>
      </dsp:txBody>
      <dsp:txXfrm>
        <a:off x="3048000" y="0"/>
        <a:ext cx="3048000" cy="1524000"/>
      </dsp:txXfrm>
    </dsp:sp>
    <dsp:sp modelId="{F2384079-E109-4E6B-B51F-E6221FEDFD17}">
      <dsp:nvSpPr>
        <dsp:cNvPr id="0" name=""/>
        <dsp:cNvSpPr/>
      </dsp:nvSpPr>
      <dsp:spPr>
        <a:xfrm rot="10800000">
          <a:off x="0" y="2032000"/>
          <a:ext cx="3048000" cy="2032000"/>
        </a:xfrm>
        <a:prstGeom prst="round1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es-EC" sz="1700" kern="1200" dirty="0"/>
            <a:t>PROVEEDORES DE SERVICIOS / CONSULTORES AMBIENTALES QUE ELABOREN EsIA, PMA, AUDITORÍAS AMBIENTALES (Responsables Solidarios)</a:t>
          </a:r>
        </a:p>
      </dsp:txBody>
      <dsp:txXfrm rot="10800000">
        <a:off x="0" y="2539999"/>
        <a:ext cx="3048000" cy="1524000"/>
      </dsp:txXfrm>
    </dsp:sp>
    <dsp:sp modelId="{F432C5D8-191F-4BE6-A352-6F065B9D9A01}">
      <dsp:nvSpPr>
        <dsp:cNvPr id="0" name=""/>
        <dsp:cNvSpPr/>
      </dsp:nvSpPr>
      <dsp:spPr>
        <a:xfrm rot="5400000">
          <a:off x="3556000" y="1523999"/>
          <a:ext cx="2032000" cy="3048000"/>
        </a:xfrm>
        <a:prstGeom prst="round1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en-US" sz="1700" kern="1200" dirty="0"/>
            <a:t>ACTORES SOCIALES (COMUNAS, COMUNIDADES, PUEBLOS Y NACIONALIDADES)</a:t>
          </a:r>
          <a:endParaRPr lang="es-EC" sz="1700" kern="1200" dirty="0"/>
        </a:p>
      </dsp:txBody>
      <dsp:txXfrm rot="-5400000">
        <a:off x="3048000" y="2539999"/>
        <a:ext cx="3048000" cy="1524000"/>
      </dsp:txXfrm>
    </dsp:sp>
    <dsp:sp modelId="{8C36D594-4E5D-4C03-8019-8D06C145C1CF}">
      <dsp:nvSpPr>
        <dsp:cNvPr id="0" name=""/>
        <dsp:cNvSpPr/>
      </dsp:nvSpPr>
      <dsp:spPr>
        <a:xfrm>
          <a:off x="1676399" y="1523999"/>
          <a:ext cx="2743200" cy="1016000"/>
        </a:xfrm>
        <a:prstGeom prst="roundRect">
          <a:avLst/>
        </a:prstGeom>
        <a:solidFill>
          <a:schemeClr val="accent4">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C" sz="1700" kern="1200" noProof="0" dirty="0"/>
            <a:t>Art. 10 CODA, quien cause daño ambiental tiene la obligación jurídica de responder por ello</a:t>
          </a:r>
        </a:p>
      </dsp:txBody>
      <dsp:txXfrm>
        <a:off x="1725996" y="1573596"/>
        <a:ext cx="2644006" cy="9168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47E0BF-CB70-4D47-9CD8-7677392C7720}">
      <dsp:nvSpPr>
        <dsp:cNvPr id="0" name=""/>
        <dsp:cNvSpPr/>
      </dsp:nvSpPr>
      <dsp:spPr>
        <a:xfrm>
          <a:off x="3461" y="2333304"/>
          <a:ext cx="1514891" cy="75744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dirty="0"/>
            <a:t>AUTORIDADES AMBIENTALES</a:t>
          </a:r>
        </a:p>
      </dsp:txBody>
      <dsp:txXfrm>
        <a:off x="25646" y="2355489"/>
        <a:ext cx="1470521" cy="713075"/>
      </dsp:txXfrm>
    </dsp:sp>
    <dsp:sp modelId="{832948EE-35E3-4414-8A33-F5560249442E}">
      <dsp:nvSpPr>
        <dsp:cNvPr id="0" name=""/>
        <dsp:cNvSpPr/>
      </dsp:nvSpPr>
      <dsp:spPr>
        <a:xfrm rot="17673536">
          <a:off x="1092367" y="2035247"/>
          <a:ext cx="1457926" cy="27526"/>
        </a:xfrm>
        <a:custGeom>
          <a:avLst/>
          <a:gdLst/>
          <a:ahLst/>
          <a:cxnLst/>
          <a:rect l="0" t="0" r="0" b="0"/>
          <a:pathLst>
            <a:path>
              <a:moveTo>
                <a:pt x="0" y="13763"/>
              </a:moveTo>
              <a:lnTo>
                <a:pt x="1457926" y="1376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s-EC" sz="1500" kern="1200" dirty="0"/>
        </a:p>
      </dsp:txBody>
      <dsp:txXfrm>
        <a:off x="1784882" y="2012562"/>
        <a:ext cx="72896" cy="72896"/>
      </dsp:txXfrm>
    </dsp:sp>
    <dsp:sp modelId="{9BC4AB6A-7F62-412F-8A2B-978F632BEF2A}">
      <dsp:nvSpPr>
        <dsp:cNvPr id="0" name=""/>
        <dsp:cNvSpPr/>
      </dsp:nvSpPr>
      <dsp:spPr>
        <a:xfrm>
          <a:off x="2124309" y="703697"/>
          <a:ext cx="1514891" cy="136459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dirty="0"/>
            <a:t>Responsable directo por negligencia, acción u omisión</a:t>
          </a:r>
        </a:p>
      </dsp:txBody>
      <dsp:txXfrm>
        <a:off x="2164277" y="743665"/>
        <a:ext cx="1434955" cy="1284655"/>
      </dsp:txXfrm>
    </dsp:sp>
    <dsp:sp modelId="{03EA5B3E-0383-4460-A7E1-0A06D47ED30B}">
      <dsp:nvSpPr>
        <dsp:cNvPr id="0" name=""/>
        <dsp:cNvSpPr/>
      </dsp:nvSpPr>
      <dsp:spPr>
        <a:xfrm rot="17903676">
          <a:off x="3392969" y="959217"/>
          <a:ext cx="938991" cy="27526"/>
        </a:xfrm>
        <a:custGeom>
          <a:avLst/>
          <a:gdLst/>
          <a:ahLst/>
          <a:cxnLst/>
          <a:rect l="0" t="0" r="0" b="0"/>
          <a:pathLst>
            <a:path>
              <a:moveTo>
                <a:pt x="0" y="13763"/>
              </a:moveTo>
              <a:lnTo>
                <a:pt x="938991" y="1376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s-EC" sz="1500" kern="1200" dirty="0"/>
        </a:p>
      </dsp:txBody>
      <dsp:txXfrm>
        <a:off x="3838991" y="949506"/>
        <a:ext cx="46949" cy="46949"/>
      </dsp:txXfrm>
    </dsp:sp>
    <dsp:sp modelId="{0B116097-0687-4ECC-8619-7A1BB3D4F4AA}">
      <dsp:nvSpPr>
        <dsp:cNvPr id="0" name=""/>
        <dsp:cNvSpPr/>
      </dsp:nvSpPr>
      <dsp:spPr>
        <a:xfrm>
          <a:off x="4085730" y="181245"/>
          <a:ext cx="1771181" cy="75744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dirty="0"/>
            <a:t>Responsabilidades asignadas</a:t>
          </a:r>
        </a:p>
      </dsp:txBody>
      <dsp:txXfrm>
        <a:off x="4107915" y="203430"/>
        <a:ext cx="1726811" cy="713075"/>
      </dsp:txXfrm>
    </dsp:sp>
    <dsp:sp modelId="{D9996755-412D-471A-9867-57D5A075DD26}">
      <dsp:nvSpPr>
        <dsp:cNvPr id="0" name=""/>
        <dsp:cNvSpPr/>
      </dsp:nvSpPr>
      <dsp:spPr>
        <a:xfrm rot="345568">
          <a:off x="3638068" y="1394749"/>
          <a:ext cx="448795" cy="27526"/>
        </a:xfrm>
        <a:custGeom>
          <a:avLst/>
          <a:gdLst/>
          <a:ahLst/>
          <a:cxnLst/>
          <a:rect l="0" t="0" r="0" b="0"/>
          <a:pathLst>
            <a:path>
              <a:moveTo>
                <a:pt x="0" y="13763"/>
              </a:moveTo>
              <a:lnTo>
                <a:pt x="448795" y="1376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s-EC" sz="1500" kern="1200" dirty="0"/>
        </a:p>
      </dsp:txBody>
      <dsp:txXfrm>
        <a:off x="3851246" y="1397292"/>
        <a:ext cx="22439" cy="22439"/>
      </dsp:txXfrm>
    </dsp:sp>
    <dsp:sp modelId="{AE6878F1-ECC6-4DCF-ABE8-0FDFC0B3C044}">
      <dsp:nvSpPr>
        <dsp:cNvPr id="0" name=""/>
        <dsp:cNvSpPr/>
      </dsp:nvSpPr>
      <dsp:spPr>
        <a:xfrm>
          <a:off x="4085730" y="1052308"/>
          <a:ext cx="1744761" cy="75744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dirty="0"/>
            <a:t>Emisión de autorizaciones y normas</a:t>
          </a:r>
        </a:p>
      </dsp:txBody>
      <dsp:txXfrm>
        <a:off x="4107915" y="1074493"/>
        <a:ext cx="1700391" cy="713075"/>
      </dsp:txXfrm>
    </dsp:sp>
    <dsp:sp modelId="{F4366DC3-1D5C-4F20-A268-AE8BCC0C1AC5}">
      <dsp:nvSpPr>
        <dsp:cNvPr id="0" name=""/>
        <dsp:cNvSpPr/>
      </dsp:nvSpPr>
      <dsp:spPr>
        <a:xfrm rot="3840857">
          <a:off x="3352900" y="1830280"/>
          <a:ext cx="1019131" cy="27526"/>
        </a:xfrm>
        <a:custGeom>
          <a:avLst/>
          <a:gdLst/>
          <a:ahLst/>
          <a:cxnLst/>
          <a:rect l="0" t="0" r="0" b="0"/>
          <a:pathLst>
            <a:path>
              <a:moveTo>
                <a:pt x="0" y="13763"/>
              </a:moveTo>
              <a:lnTo>
                <a:pt x="1019131" y="1376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s-EC" sz="1500" kern="1200" dirty="0"/>
        </a:p>
      </dsp:txBody>
      <dsp:txXfrm>
        <a:off x="3836987" y="1818565"/>
        <a:ext cx="50956" cy="50956"/>
      </dsp:txXfrm>
    </dsp:sp>
    <dsp:sp modelId="{51ADF405-6607-45AA-96D7-25A3C9BFFD65}">
      <dsp:nvSpPr>
        <dsp:cNvPr id="0" name=""/>
        <dsp:cNvSpPr/>
      </dsp:nvSpPr>
      <dsp:spPr>
        <a:xfrm>
          <a:off x="4085730" y="1923371"/>
          <a:ext cx="1743655" cy="75744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dirty="0"/>
            <a:t>Control</a:t>
          </a:r>
        </a:p>
      </dsp:txBody>
      <dsp:txXfrm>
        <a:off x="4107915" y="1945556"/>
        <a:ext cx="1699285" cy="713075"/>
      </dsp:txXfrm>
    </dsp:sp>
    <dsp:sp modelId="{404FB281-2DAF-4197-A0D4-45DBED0EE62D}">
      <dsp:nvSpPr>
        <dsp:cNvPr id="0" name=""/>
        <dsp:cNvSpPr/>
      </dsp:nvSpPr>
      <dsp:spPr>
        <a:xfrm rot="2402256">
          <a:off x="1425602" y="2952832"/>
          <a:ext cx="791456" cy="27526"/>
        </a:xfrm>
        <a:custGeom>
          <a:avLst/>
          <a:gdLst/>
          <a:ahLst/>
          <a:cxnLst/>
          <a:rect l="0" t="0" r="0" b="0"/>
          <a:pathLst>
            <a:path>
              <a:moveTo>
                <a:pt x="0" y="13763"/>
              </a:moveTo>
              <a:lnTo>
                <a:pt x="791456" y="1376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s-EC" sz="1500" kern="1200" dirty="0"/>
        </a:p>
      </dsp:txBody>
      <dsp:txXfrm>
        <a:off x="1801544" y="2946809"/>
        <a:ext cx="39572" cy="39572"/>
      </dsp:txXfrm>
    </dsp:sp>
    <dsp:sp modelId="{48DADC7B-7FEB-48A8-AED4-D8593EC8F6D5}">
      <dsp:nvSpPr>
        <dsp:cNvPr id="0" name=""/>
        <dsp:cNvSpPr/>
      </dsp:nvSpPr>
      <dsp:spPr>
        <a:xfrm>
          <a:off x="2124309" y="2842441"/>
          <a:ext cx="1514891" cy="75744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dirty="0"/>
            <a:t>Subsidiario para controlar el daño</a:t>
          </a:r>
        </a:p>
      </dsp:txBody>
      <dsp:txXfrm>
        <a:off x="2146494" y="2864626"/>
        <a:ext cx="1470521" cy="713075"/>
      </dsp:txXfrm>
    </dsp:sp>
    <dsp:sp modelId="{DA7B9123-6A5F-4AB1-B2FC-6AEA4829866B}">
      <dsp:nvSpPr>
        <dsp:cNvPr id="0" name=""/>
        <dsp:cNvSpPr/>
      </dsp:nvSpPr>
      <dsp:spPr>
        <a:xfrm rot="58">
          <a:off x="3639201" y="3207404"/>
          <a:ext cx="446529" cy="27526"/>
        </a:xfrm>
        <a:custGeom>
          <a:avLst/>
          <a:gdLst/>
          <a:ahLst/>
          <a:cxnLst/>
          <a:rect l="0" t="0" r="0" b="0"/>
          <a:pathLst>
            <a:path>
              <a:moveTo>
                <a:pt x="0" y="13763"/>
              </a:moveTo>
              <a:lnTo>
                <a:pt x="446529" y="1376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s-EC" sz="1500" kern="1200" dirty="0"/>
        </a:p>
      </dsp:txBody>
      <dsp:txXfrm>
        <a:off x="3851302" y="3210004"/>
        <a:ext cx="22326" cy="22326"/>
      </dsp:txXfrm>
    </dsp:sp>
    <dsp:sp modelId="{3AD38653-A286-4311-8601-7C7157854534}">
      <dsp:nvSpPr>
        <dsp:cNvPr id="0" name=""/>
        <dsp:cNvSpPr/>
      </dsp:nvSpPr>
      <dsp:spPr>
        <a:xfrm>
          <a:off x="4085730" y="2842448"/>
          <a:ext cx="1743655" cy="75744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dirty="0"/>
            <a:t>Repite en contra del responsable</a:t>
          </a:r>
        </a:p>
      </dsp:txBody>
      <dsp:txXfrm>
        <a:off x="4107915" y="2864633"/>
        <a:ext cx="1699285" cy="713075"/>
      </dsp:txXfrm>
    </dsp:sp>
    <dsp:sp modelId="{9DF341CB-0D03-49F2-AD0E-DB3EF8907767}">
      <dsp:nvSpPr>
        <dsp:cNvPr id="0" name=""/>
        <dsp:cNvSpPr/>
      </dsp:nvSpPr>
      <dsp:spPr>
        <a:xfrm rot="4180810">
          <a:off x="940548" y="3528375"/>
          <a:ext cx="1770396" cy="27526"/>
        </a:xfrm>
        <a:custGeom>
          <a:avLst/>
          <a:gdLst/>
          <a:ahLst/>
          <a:cxnLst/>
          <a:rect l="0" t="0" r="0" b="0"/>
          <a:pathLst>
            <a:path>
              <a:moveTo>
                <a:pt x="0" y="13763"/>
              </a:moveTo>
              <a:lnTo>
                <a:pt x="1770396" y="1376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66750">
            <a:lnSpc>
              <a:spcPct val="90000"/>
            </a:lnSpc>
            <a:spcBef>
              <a:spcPct val="0"/>
            </a:spcBef>
            <a:spcAft>
              <a:spcPct val="35000"/>
            </a:spcAft>
          </a:pPr>
          <a:endParaRPr lang="es-EC" sz="1500" kern="1200" dirty="0"/>
        </a:p>
      </dsp:txBody>
      <dsp:txXfrm>
        <a:off x="1781487" y="3497879"/>
        <a:ext cx="88519" cy="88519"/>
      </dsp:txXfrm>
    </dsp:sp>
    <dsp:sp modelId="{17AEDAA2-08BD-41A2-9062-7E4C7F45C4CE}">
      <dsp:nvSpPr>
        <dsp:cNvPr id="0" name=""/>
        <dsp:cNvSpPr/>
      </dsp:nvSpPr>
      <dsp:spPr>
        <a:xfrm>
          <a:off x="2133141" y="3993527"/>
          <a:ext cx="1514891" cy="75744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dirty="0"/>
            <a:t>Actúa de oficio o por denuncia de actores sociales</a:t>
          </a:r>
        </a:p>
      </dsp:txBody>
      <dsp:txXfrm>
        <a:off x="2155326" y="4015712"/>
        <a:ext cx="1470521" cy="713075"/>
      </dsp:txXfrm>
    </dsp:sp>
    <dsp:sp modelId="{D50DE579-7D02-4FBE-A9C4-52850FA00F08}">
      <dsp:nvSpPr>
        <dsp:cNvPr id="0" name=""/>
        <dsp:cNvSpPr/>
      </dsp:nvSpPr>
      <dsp:spPr>
        <a:xfrm rot="21519893">
          <a:off x="3647969" y="4353041"/>
          <a:ext cx="467471" cy="27526"/>
        </a:xfrm>
        <a:custGeom>
          <a:avLst/>
          <a:gdLst/>
          <a:ahLst/>
          <a:cxnLst/>
          <a:rect l="0" t="0" r="0" b="0"/>
          <a:pathLst>
            <a:path>
              <a:moveTo>
                <a:pt x="0" y="13763"/>
              </a:moveTo>
              <a:lnTo>
                <a:pt x="467471" y="1376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C" sz="500" kern="1200" dirty="0"/>
        </a:p>
      </dsp:txBody>
      <dsp:txXfrm>
        <a:off x="3870018" y="4355117"/>
        <a:ext cx="23373" cy="23373"/>
      </dsp:txXfrm>
    </dsp:sp>
    <dsp:sp modelId="{A54E7C65-6B40-433C-BAA9-836DAD132679}">
      <dsp:nvSpPr>
        <dsp:cNvPr id="0" name=""/>
        <dsp:cNvSpPr/>
      </dsp:nvSpPr>
      <dsp:spPr>
        <a:xfrm>
          <a:off x="4115377" y="3886201"/>
          <a:ext cx="1743655" cy="950314"/>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C" sz="1500" kern="1200" dirty="0"/>
            <a:t>Actores sociales actúan siendo afectados directos o no</a:t>
          </a:r>
        </a:p>
      </dsp:txBody>
      <dsp:txXfrm>
        <a:off x="4143211" y="3914035"/>
        <a:ext cx="1687987" cy="89464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47E0BF-CB70-4D47-9CD8-7677392C7720}">
      <dsp:nvSpPr>
        <dsp:cNvPr id="0" name=""/>
        <dsp:cNvSpPr/>
      </dsp:nvSpPr>
      <dsp:spPr>
        <a:xfrm>
          <a:off x="0" y="1576323"/>
          <a:ext cx="1826872" cy="509034"/>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C" sz="1600" kern="1200" dirty="0"/>
            <a:t>OPERADORES O PROMOTORES</a:t>
          </a:r>
        </a:p>
      </dsp:txBody>
      <dsp:txXfrm>
        <a:off x="14909" y="1591232"/>
        <a:ext cx="1797054" cy="479216"/>
      </dsp:txXfrm>
    </dsp:sp>
    <dsp:sp modelId="{832948EE-35E3-4414-8A33-F5560249442E}">
      <dsp:nvSpPr>
        <dsp:cNvPr id="0" name=""/>
        <dsp:cNvSpPr/>
      </dsp:nvSpPr>
      <dsp:spPr>
        <a:xfrm rot="21585139">
          <a:off x="1826871" y="1820354"/>
          <a:ext cx="291730" cy="19712"/>
        </a:xfrm>
        <a:custGeom>
          <a:avLst/>
          <a:gdLst/>
          <a:ahLst/>
          <a:cxnLst/>
          <a:rect l="0" t="0" r="0" b="0"/>
          <a:pathLst>
            <a:path>
              <a:moveTo>
                <a:pt x="0" y="9856"/>
              </a:moveTo>
              <a:lnTo>
                <a:pt x="291730" y="98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es-EC" sz="1600" kern="1200" dirty="0"/>
        </a:p>
      </dsp:txBody>
      <dsp:txXfrm>
        <a:off x="1965443" y="1822917"/>
        <a:ext cx="14586" cy="14586"/>
      </dsp:txXfrm>
    </dsp:sp>
    <dsp:sp modelId="{9BC4AB6A-7F62-412F-8A2B-978F632BEF2A}">
      <dsp:nvSpPr>
        <dsp:cNvPr id="0" name=""/>
        <dsp:cNvSpPr/>
      </dsp:nvSpPr>
      <dsp:spPr>
        <a:xfrm>
          <a:off x="2118600" y="1249084"/>
          <a:ext cx="1592228" cy="1160989"/>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C" sz="1600" kern="1200" dirty="0"/>
            <a:t>Responsable directo por negligencia, acción u omisión</a:t>
          </a:r>
        </a:p>
      </dsp:txBody>
      <dsp:txXfrm>
        <a:off x="2152604" y="1283088"/>
        <a:ext cx="1524220" cy="1092981"/>
      </dsp:txXfrm>
    </dsp:sp>
    <dsp:sp modelId="{03EA5B3E-0383-4460-A7E1-0A06D47ED30B}">
      <dsp:nvSpPr>
        <dsp:cNvPr id="0" name=""/>
        <dsp:cNvSpPr/>
      </dsp:nvSpPr>
      <dsp:spPr>
        <a:xfrm rot="21311748">
          <a:off x="3709779" y="1794712"/>
          <a:ext cx="597281" cy="19712"/>
        </a:xfrm>
        <a:custGeom>
          <a:avLst/>
          <a:gdLst/>
          <a:ahLst/>
          <a:cxnLst/>
          <a:rect l="0" t="0" r="0" b="0"/>
          <a:pathLst>
            <a:path>
              <a:moveTo>
                <a:pt x="0" y="9856"/>
              </a:moveTo>
              <a:lnTo>
                <a:pt x="597281" y="985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es-EC" sz="1600" kern="1200" dirty="0"/>
        </a:p>
      </dsp:txBody>
      <dsp:txXfrm>
        <a:off x="3993488" y="1789636"/>
        <a:ext cx="29864" cy="29864"/>
      </dsp:txXfrm>
    </dsp:sp>
    <dsp:sp modelId="{0B116097-0687-4ECC-8619-7A1BB3D4F4AA}">
      <dsp:nvSpPr>
        <dsp:cNvPr id="0" name=""/>
        <dsp:cNvSpPr/>
      </dsp:nvSpPr>
      <dsp:spPr>
        <a:xfrm>
          <a:off x="4306011" y="1324775"/>
          <a:ext cx="1789987" cy="90956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C" sz="1600" kern="1200" dirty="0"/>
            <a:t>Si el Estado fue subsidiario es sujeto de repetición</a:t>
          </a:r>
        </a:p>
      </dsp:txBody>
      <dsp:txXfrm>
        <a:off x="4332651" y="1351415"/>
        <a:ext cx="1736707" cy="856282"/>
      </dsp:txXfrm>
    </dsp:sp>
    <dsp:sp modelId="{404FB281-2DAF-4197-A0D4-45DBED0EE62D}">
      <dsp:nvSpPr>
        <dsp:cNvPr id="0" name=""/>
        <dsp:cNvSpPr/>
      </dsp:nvSpPr>
      <dsp:spPr>
        <a:xfrm rot="4817357">
          <a:off x="1181173" y="2586565"/>
          <a:ext cx="1553418" cy="19712"/>
        </a:xfrm>
        <a:custGeom>
          <a:avLst/>
          <a:gdLst/>
          <a:ahLst/>
          <a:cxnLst/>
          <a:rect l="0" t="0" r="0" b="0"/>
          <a:pathLst>
            <a:path>
              <a:moveTo>
                <a:pt x="0" y="9856"/>
              </a:moveTo>
              <a:lnTo>
                <a:pt x="1553418" y="98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es-EC" sz="1600" kern="1200" dirty="0"/>
        </a:p>
      </dsp:txBody>
      <dsp:txXfrm>
        <a:off x="1919047" y="2557585"/>
        <a:ext cx="77670" cy="77670"/>
      </dsp:txXfrm>
    </dsp:sp>
    <dsp:sp modelId="{48DADC7B-7FEB-48A8-AED4-D8593EC8F6D5}">
      <dsp:nvSpPr>
        <dsp:cNvPr id="0" name=""/>
        <dsp:cNvSpPr/>
      </dsp:nvSpPr>
      <dsp:spPr>
        <a:xfrm>
          <a:off x="2088893" y="2905061"/>
          <a:ext cx="1631383" cy="913879"/>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C" sz="1600" kern="1200" dirty="0"/>
            <a:t>Inocente por acción de un tercero</a:t>
          </a:r>
        </a:p>
      </dsp:txBody>
      <dsp:txXfrm>
        <a:off x="2115660" y="2931828"/>
        <a:ext cx="1577849" cy="860345"/>
      </dsp:txXfrm>
    </dsp:sp>
    <dsp:sp modelId="{DA7B9123-6A5F-4AB1-B2FC-6AEA4829866B}">
      <dsp:nvSpPr>
        <dsp:cNvPr id="0" name=""/>
        <dsp:cNvSpPr/>
      </dsp:nvSpPr>
      <dsp:spPr>
        <a:xfrm rot="2072400">
          <a:off x="3660475" y="3544496"/>
          <a:ext cx="678509" cy="19712"/>
        </a:xfrm>
        <a:custGeom>
          <a:avLst/>
          <a:gdLst/>
          <a:ahLst/>
          <a:cxnLst/>
          <a:rect l="0" t="0" r="0" b="0"/>
          <a:pathLst>
            <a:path>
              <a:moveTo>
                <a:pt x="0" y="9856"/>
              </a:moveTo>
              <a:lnTo>
                <a:pt x="678509" y="985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es-EC" sz="1600" kern="1200" dirty="0"/>
        </a:p>
      </dsp:txBody>
      <dsp:txXfrm>
        <a:off x="3982768" y="3537389"/>
        <a:ext cx="33925" cy="33925"/>
      </dsp:txXfrm>
    </dsp:sp>
    <dsp:sp modelId="{3AD38653-A286-4311-8601-7C7157854534}">
      <dsp:nvSpPr>
        <dsp:cNvPr id="0" name=""/>
        <dsp:cNvSpPr/>
      </dsp:nvSpPr>
      <dsp:spPr>
        <a:xfrm>
          <a:off x="4279185" y="3425432"/>
          <a:ext cx="1816813" cy="642543"/>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C" sz="1600" kern="1200" dirty="0"/>
            <a:t>Repite en contra del responsable</a:t>
          </a:r>
        </a:p>
      </dsp:txBody>
      <dsp:txXfrm>
        <a:off x="4298004" y="3444251"/>
        <a:ext cx="1779175" cy="604905"/>
      </dsp:txXfrm>
    </dsp:sp>
    <dsp:sp modelId="{34D0C7C0-39E6-4304-9A36-29BE34DDEEBC}">
      <dsp:nvSpPr>
        <dsp:cNvPr id="0" name=""/>
        <dsp:cNvSpPr/>
      </dsp:nvSpPr>
      <dsp:spPr>
        <a:xfrm rot="19328262">
          <a:off x="3646193" y="3136149"/>
          <a:ext cx="703838" cy="19712"/>
        </a:xfrm>
        <a:custGeom>
          <a:avLst/>
          <a:gdLst/>
          <a:ahLst/>
          <a:cxnLst/>
          <a:rect l="0" t="0" r="0" b="0"/>
          <a:pathLst>
            <a:path>
              <a:moveTo>
                <a:pt x="0" y="9856"/>
              </a:moveTo>
              <a:lnTo>
                <a:pt x="703838" y="985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C" sz="500" kern="1200" dirty="0"/>
        </a:p>
      </dsp:txBody>
      <dsp:txXfrm>
        <a:off x="3980516" y="3128409"/>
        <a:ext cx="35191" cy="35191"/>
      </dsp:txXfrm>
    </dsp:sp>
    <dsp:sp modelId="{EF334BBB-8BE3-450A-8C4E-CE4246392C7D}">
      <dsp:nvSpPr>
        <dsp:cNvPr id="0" name=""/>
        <dsp:cNvSpPr/>
      </dsp:nvSpPr>
      <dsp:spPr>
        <a:xfrm>
          <a:off x="4275948" y="2524161"/>
          <a:ext cx="1816813" cy="81169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C" sz="1600" kern="1200" dirty="0"/>
            <a:t>Debe probarlo (Inversión carga de la prueba)</a:t>
          </a:r>
        </a:p>
      </dsp:txBody>
      <dsp:txXfrm>
        <a:off x="4299722" y="2547935"/>
        <a:ext cx="1769265" cy="764147"/>
      </dsp:txXfrm>
    </dsp:sp>
    <dsp:sp modelId="{0CFD0030-F785-4558-B136-30682D235129}">
      <dsp:nvSpPr>
        <dsp:cNvPr id="0" name=""/>
        <dsp:cNvSpPr/>
      </dsp:nvSpPr>
      <dsp:spPr>
        <a:xfrm rot="16809970">
          <a:off x="1292126" y="1181819"/>
          <a:ext cx="1298720" cy="19712"/>
        </a:xfrm>
        <a:custGeom>
          <a:avLst/>
          <a:gdLst/>
          <a:ahLst/>
          <a:cxnLst/>
          <a:rect l="0" t="0" r="0" b="0"/>
          <a:pathLst>
            <a:path>
              <a:moveTo>
                <a:pt x="0" y="9856"/>
              </a:moveTo>
              <a:lnTo>
                <a:pt x="1298720" y="98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es-EC" sz="1600" kern="1200" dirty="0"/>
        </a:p>
      </dsp:txBody>
      <dsp:txXfrm>
        <a:off x="1909018" y="1159207"/>
        <a:ext cx="64936" cy="64936"/>
      </dsp:txXfrm>
    </dsp:sp>
    <dsp:sp modelId="{568968D1-C4A0-47A9-8B5D-42B4AC9AE3C1}">
      <dsp:nvSpPr>
        <dsp:cNvPr id="0" name=""/>
        <dsp:cNvSpPr/>
      </dsp:nvSpPr>
      <dsp:spPr>
        <a:xfrm>
          <a:off x="2056101" y="97835"/>
          <a:ext cx="2353427" cy="909348"/>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C" sz="1600" kern="1200" dirty="0"/>
            <a:t>Debe contar con medios para evitar daños y recursos para repararlos</a:t>
          </a:r>
        </a:p>
      </dsp:txBody>
      <dsp:txXfrm>
        <a:off x="2082735" y="124469"/>
        <a:ext cx="2300159" cy="85608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7938FF-079B-4B2E-B018-F8A6892879D6}">
      <dsp:nvSpPr>
        <dsp:cNvPr id="0" name=""/>
        <dsp:cNvSpPr/>
      </dsp:nvSpPr>
      <dsp:spPr>
        <a:xfrm>
          <a:off x="0" y="3498946"/>
          <a:ext cx="7848600" cy="1148432"/>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C" sz="1600" kern="1200" dirty="0">
              <a:latin typeface="Arial" panose="020B0604020202020204" pitchFamily="34" charset="0"/>
              <a:cs typeface="Arial" panose="020B0604020202020204" pitchFamily="34" charset="0"/>
            </a:rPr>
            <a:t>Modificación de bajo impacto (Art. 33)</a:t>
          </a:r>
          <a:endParaRPr lang="en-US" sz="1600" kern="1200" dirty="0">
            <a:latin typeface="Arial" panose="020B0604020202020204" pitchFamily="34" charset="0"/>
            <a:cs typeface="Arial" panose="020B0604020202020204" pitchFamily="34" charset="0"/>
          </a:endParaRPr>
        </a:p>
      </dsp:txBody>
      <dsp:txXfrm>
        <a:off x="0" y="3498946"/>
        <a:ext cx="7848600" cy="620153"/>
      </dsp:txXfrm>
    </dsp:sp>
    <dsp:sp modelId="{AC835795-FC3B-4570-9453-D6AF28AF1B08}">
      <dsp:nvSpPr>
        <dsp:cNvPr id="0" name=""/>
        <dsp:cNvSpPr/>
      </dsp:nvSpPr>
      <dsp:spPr>
        <a:xfrm>
          <a:off x="0" y="4096130"/>
          <a:ext cx="3924300" cy="528278"/>
        </a:xfrm>
        <a:prstGeom prst="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lvl="0" algn="ctr" defTabSz="711200">
            <a:lnSpc>
              <a:spcPct val="90000"/>
            </a:lnSpc>
            <a:spcBef>
              <a:spcPct val="0"/>
            </a:spcBef>
            <a:spcAft>
              <a:spcPct val="35000"/>
            </a:spcAft>
          </a:pPr>
          <a:r>
            <a:rPr lang="es-EC" sz="1600" kern="1200" dirty="0">
              <a:latin typeface="Arial" panose="020B0604020202020204" pitchFamily="34" charset="0"/>
              <a:cs typeface="Arial" panose="020B0604020202020204" pitchFamily="34" charset="0"/>
            </a:rPr>
            <a:t>Solicitud con análisis técnico de evaluación y calificación de bajo impacto</a:t>
          </a:r>
          <a:endParaRPr lang="en-US" sz="1600" kern="1200" dirty="0">
            <a:latin typeface="Arial" panose="020B0604020202020204" pitchFamily="34" charset="0"/>
            <a:cs typeface="Arial" panose="020B0604020202020204" pitchFamily="34" charset="0"/>
          </a:endParaRPr>
        </a:p>
      </dsp:txBody>
      <dsp:txXfrm>
        <a:off x="0" y="4096130"/>
        <a:ext cx="3924300" cy="528278"/>
      </dsp:txXfrm>
    </dsp:sp>
    <dsp:sp modelId="{17BFBDA1-1F20-4910-A504-832A32AE48A1}">
      <dsp:nvSpPr>
        <dsp:cNvPr id="0" name=""/>
        <dsp:cNvSpPr/>
      </dsp:nvSpPr>
      <dsp:spPr>
        <a:xfrm>
          <a:off x="3924300" y="4096130"/>
          <a:ext cx="3924300" cy="528278"/>
        </a:xfrm>
        <a:prstGeom prst="rect">
          <a:avLst/>
        </a:prstGeom>
        <a:solidFill>
          <a:schemeClr val="accent4">
            <a:tint val="40000"/>
            <a:alpha val="90000"/>
            <a:hueOff val="-789142"/>
            <a:satOff val="4431"/>
            <a:lumOff val="282"/>
            <a:alphaOff val="0"/>
          </a:schemeClr>
        </a:solidFill>
        <a:ln w="25400" cap="flat" cmpd="sng" algn="ctr">
          <a:solidFill>
            <a:schemeClr val="accent4">
              <a:tint val="40000"/>
              <a:alpha val="90000"/>
              <a:hueOff val="-789142"/>
              <a:satOff val="4431"/>
              <a:lumOff val="28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lvl="0" algn="ctr" defTabSz="711200">
            <a:lnSpc>
              <a:spcPct val="90000"/>
            </a:lnSpc>
            <a:spcBef>
              <a:spcPct val="0"/>
            </a:spcBef>
            <a:spcAft>
              <a:spcPct val="35000"/>
            </a:spcAft>
          </a:pPr>
          <a:r>
            <a:rPr lang="es-EC" sz="1600" kern="1200" dirty="0">
              <a:latin typeface="Arial" panose="020B0604020202020204" pitchFamily="34" charset="0"/>
              <a:cs typeface="Arial" panose="020B0604020202020204" pitchFamily="34" charset="0"/>
            </a:rPr>
            <a:t>Pronunciamiento de la Autoridad Ambiental</a:t>
          </a:r>
          <a:endParaRPr lang="en-US" sz="1600" kern="1200" dirty="0">
            <a:latin typeface="Arial" panose="020B0604020202020204" pitchFamily="34" charset="0"/>
            <a:cs typeface="Arial" panose="020B0604020202020204" pitchFamily="34" charset="0"/>
          </a:endParaRPr>
        </a:p>
      </dsp:txBody>
      <dsp:txXfrm>
        <a:off x="3924300" y="4096130"/>
        <a:ext cx="3924300" cy="528278"/>
      </dsp:txXfrm>
    </dsp:sp>
    <dsp:sp modelId="{B59CFD0E-E129-4B92-BC67-A60597681ED9}">
      <dsp:nvSpPr>
        <dsp:cNvPr id="0" name=""/>
        <dsp:cNvSpPr/>
      </dsp:nvSpPr>
      <dsp:spPr>
        <a:xfrm rot="10800000">
          <a:off x="0" y="1749883"/>
          <a:ext cx="7848600" cy="1766288"/>
        </a:xfrm>
        <a:prstGeom prst="upArrowCallou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C" sz="1600" kern="1200" dirty="0">
              <a:latin typeface="Arial" panose="020B0604020202020204" pitchFamily="34" charset="0"/>
              <a:cs typeface="Arial" panose="020B0604020202020204" pitchFamily="34" charset="0"/>
            </a:rPr>
            <a:t>Modificación y ampliación de impacto medio y/o alto (Art. 32)</a:t>
          </a:r>
          <a:endParaRPr lang="en-US" sz="1600" kern="1200" dirty="0">
            <a:latin typeface="Arial" panose="020B0604020202020204" pitchFamily="34" charset="0"/>
            <a:cs typeface="Arial" panose="020B0604020202020204" pitchFamily="34" charset="0"/>
          </a:endParaRPr>
        </a:p>
      </dsp:txBody>
      <dsp:txXfrm rot="-10800000">
        <a:off x="0" y="1749883"/>
        <a:ext cx="7848600" cy="619967"/>
      </dsp:txXfrm>
    </dsp:sp>
    <dsp:sp modelId="{B70397FB-33EA-485C-B79C-775B5574AACC}">
      <dsp:nvSpPr>
        <dsp:cNvPr id="0" name=""/>
        <dsp:cNvSpPr/>
      </dsp:nvSpPr>
      <dsp:spPr>
        <a:xfrm>
          <a:off x="0" y="2286001"/>
          <a:ext cx="3924300" cy="695819"/>
        </a:xfrm>
        <a:prstGeom prst="rect">
          <a:avLst/>
        </a:prstGeom>
        <a:solidFill>
          <a:schemeClr val="accent4">
            <a:tint val="40000"/>
            <a:alpha val="90000"/>
            <a:hueOff val="-1578284"/>
            <a:satOff val="8863"/>
            <a:lumOff val="563"/>
            <a:alphaOff val="0"/>
          </a:schemeClr>
        </a:solidFill>
        <a:ln w="25400" cap="flat" cmpd="sng" algn="ctr">
          <a:solidFill>
            <a:schemeClr val="accent4">
              <a:tint val="40000"/>
              <a:alpha val="90000"/>
              <a:hueOff val="-1578284"/>
              <a:satOff val="8863"/>
              <a:lumOff val="56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lvl="0" algn="ctr" defTabSz="711200">
            <a:lnSpc>
              <a:spcPct val="90000"/>
            </a:lnSpc>
            <a:spcBef>
              <a:spcPct val="0"/>
            </a:spcBef>
            <a:spcAft>
              <a:spcPct val="35000"/>
            </a:spcAft>
          </a:pPr>
          <a:r>
            <a:rPr lang="es-EC" sz="1600" kern="1200" dirty="0">
              <a:latin typeface="Arial" panose="020B0604020202020204" pitchFamily="34" charset="0"/>
              <a:cs typeface="Arial" panose="020B0604020202020204" pitchFamily="34" charset="0"/>
            </a:rPr>
            <a:t>Estudio complementario: nueva superficie en el área geográfica autorizada</a:t>
          </a:r>
          <a:endParaRPr lang="en-US" sz="1600" kern="1200" dirty="0">
            <a:latin typeface="Arial" panose="020B0604020202020204" pitchFamily="34" charset="0"/>
            <a:cs typeface="Arial" panose="020B0604020202020204" pitchFamily="34" charset="0"/>
          </a:endParaRPr>
        </a:p>
      </dsp:txBody>
      <dsp:txXfrm>
        <a:off x="0" y="2286001"/>
        <a:ext cx="3924300" cy="695819"/>
      </dsp:txXfrm>
    </dsp:sp>
    <dsp:sp modelId="{B2C9AC68-337B-4DAA-A03F-6E3B60E0F1AB}">
      <dsp:nvSpPr>
        <dsp:cNvPr id="0" name=""/>
        <dsp:cNvSpPr/>
      </dsp:nvSpPr>
      <dsp:spPr>
        <a:xfrm>
          <a:off x="3924300" y="2286001"/>
          <a:ext cx="3924300" cy="695819"/>
        </a:xfrm>
        <a:prstGeom prst="rect">
          <a:avLst/>
        </a:prstGeom>
        <a:solidFill>
          <a:schemeClr val="accent4">
            <a:tint val="40000"/>
            <a:alpha val="90000"/>
            <a:hueOff val="-2367426"/>
            <a:satOff val="13294"/>
            <a:lumOff val="845"/>
            <a:alphaOff val="0"/>
          </a:schemeClr>
        </a:solidFill>
        <a:ln w="25400" cap="flat" cmpd="sng" algn="ctr">
          <a:solidFill>
            <a:schemeClr val="accent4">
              <a:tint val="40000"/>
              <a:alpha val="90000"/>
              <a:hueOff val="-2367426"/>
              <a:satOff val="13294"/>
              <a:lumOff val="84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lvl="0" algn="ctr" defTabSz="711200">
            <a:lnSpc>
              <a:spcPct val="90000"/>
            </a:lnSpc>
            <a:spcBef>
              <a:spcPct val="0"/>
            </a:spcBef>
            <a:spcAft>
              <a:spcPct val="35000"/>
            </a:spcAft>
          </a:pPr>
          <a:r>
            <a:rPr lang="es-EC" sz="1600" kern="1200" dirty="0">
              <a:latin typeface="Arial" panose="020B0604020202020204" pitchFamily="34" charset="0"/>
              <a:cs typeface="Arial" panose="020B0604020202020204" pitchFamily="34" charset="0"/>
            </a:rPr>
            <a:t>Actualización del PMA: cambio del alcance en la misma área, con relación a la principal actividad</a:t>
          </a:r>
          <a:endParaRPr lang="en-US" sz="1600" kern="1200" dirty="0">
            <a:latin typeface="Arial" panose="020B0604020202020204" pitchFamily="34" charset="0"/>
            <a:cs typeface="Arial" panose="020B0604020202020204" pitchFamily="34" charset="0"/>
          </a:endParaRPr>
        </a:p>
      </dsp:txBody>
      <dsp:txXfrm>
        <a:off x="3924300" y="2286001"/>
        <a:ext cx="3924300" cy="695819"/>
      </dsp:txXfrm>
    </dsp:sp>
    <dsp:sp modelId="{5E025260-ACEB-4258-B732-FCE79987719A}">
      <dsp:nvSpPr>
        <dsp:cNvPr id="0" name=""/>
        <dsp:cNvSpPr/>
      </dsp:nvSpPr>
      <dsp:spPr>
        <a:xfrm rot="10800000">
          <a:off x="0" y="821"/>
          <a:ext cx="7848600" cy="1766288"/>
        </a:xfrm>
        <a:prstGeom prst="upArrowCallou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C" sz="1600" kern="1200" dirty="0">
              <a:latin typeface="Arial" panose="020B0604020202020204" pitchFamily="34" charset="0"/>
              <a:cs typeface="Arial" panose="020B0604020202020204" pitchFamily="34" charset="0"/>
            </a:rPr>
            <a:t>Pozos adicionales en plataformas regularizadas (Art. 31)</a:t>
          </a:r>
          <a:endParaRPr lang="en-US" sz="1600" kern="1200" dirty="0">
            <a:latin typeface="Arial" panose="020B0604020202020204" pitchFamily="34" charset="0"/>
            <a:cs typeface="Arial" panose="020B0604020202020204" pitchFamily="34" charset="0"/>
          </a:endParaRPr>
        </a:p>
      </dsp:txBody>
      <dsp:txXfrm rot="-10800000">
        <a:off x="0" y="821"/>
        <a:ext cx="7848600" cy="619967"/>
      </dsp:txXfrm>
    </dsp:sp>
    <dsp:sp modelId="{F52E3FBC-C19A-4178-B14C-7BA2DFC9883D}">
      <dsp:nvSpPr>
        <dsp:cNvPr id="0" name=""/>
        <dsp:cNvSpPr/>
      </dsp:nvSpPr>
      <dsp:spPr>
        <a:xfrm>
          <a:off x="0" y="620788"/>
          <a:ext cx="3924300" cy="528120"/>
        </a:xfrm>
        <a:prstGeom prst="rect">
          <a:avLst/>
        </a:prstGeom>
        <a:solidFill>
          <a:schemeClr val="accent4">
            <a:tint val="40000"/>
            <a:alpha val="90000"/>
            <a:hueOff val="-3156568"/>
            <a:satOff val="17726"/>
            <a:lumOff val="1126"/>
            <a:alphaOff val="0"/>
          </a:schemeClr>
        </a:solidFill>
        <a:ln w="25400" cap="flat" cmpd="sng" algn="ctr">
          <a:solidFill>
            <a:schemeClr val="accent4">
              <a:tint val="40000"/>
              <a:alpha val="90000"/>
              <a:hueOff val="-3156568"/>
              <a:satOff val="17726"/>
              <a:lumOff val="112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lvl="0" algn="ctr" defTabSz="711200">
            <a:lnSpc>
              <a:spcPct val="90000"/>
            </a:lnSpc>
            <a:spcBef>
              <a:spcPct val="0"/>
            </a:spcBef>
            <a:spcAft>
              <a:spcPct val="35000"/>
            </a:spcAft>
          </a:pPr>
          <a:r>
            <a:rPr lang="es-EC" sz="1600" kern="1200" dirty="0">
              <a:latin typeface="Arial" panose="020B0604020202020204" pitchFamily="34" charset="0"/>
              <a:cs typeface="Arial" panose="020B0604020202020204" pitchFamily="34" charset="0"/>
            </a:rPr>
            <a:t>Sin ampliación: notificación 15 días antes</a:t>
          </a:r>
          <a:endParaRPr lang="en-US" sz="1600" kern="1200" dirty="0">
            <a:latin typeface="Arial" panose="020B0604020202020204" pitchFamily="34" charset="0"/>
            <a:cs typeface="Arial" panose="020B0604020202020204" pitchFamily="34" charset="0"/>
          </a:endParaRPr>
        </a:p>
      </dsp:txBody>
      <dsp:txXfrm>
        <a:off x="0" y="620788"/>
        <a:ext cx="3924300" cy="528120"/>
      </dsp:txXfrm>
    </dsp:sp>
    <dsp:sp modelId="{CBA8E576-1B91-4D9D-A55D-982821E20CC0}">
      <dsp:nvSpPr>
        <dsp:cNvPr id="0" name=""/>
        <dsp:cNvSpPr/>
      </dsp:nvSpPr>
      <dsp:spPr>
        <a:xfrm>
          <a:off x="3924300" y="620788"/>
          <a:ext cx="3924300" cy="528120"/>
        </a:xfrm>
        <a:prstGeom prst="rect">
          <a:avLst/>
        </a:prstGeom>
        <a:solidFill>
          <a:schemeClr val="accent4">
            <a:tint val="40000"/>
            <a:alpha val="90000"/>
            <a:hueOff val="-3945710"/>
            <a:satOff val="22157"/>
            <a:lumOff val="1408"/>
            <a:alphaOff val="0"/>
          </a:schemeClr>
        </a:solidFill>
        <a:ln w="25400" cap="flat" cmpd="sng" algn="ctr">
          <a:solidFill>
            <a:schemeClr val="accent4">
              <a:tint val="40000"/>
              <a:alpha val="90000"/>
              <a:hueOff val="-3945710"/>
              <a:satOff val="22157"/>
              <a:lumOff val="14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lvl="0" algn="ctr" defTabSz="711200">
            <a:lnSpc>
              <a:spcPct val="90000"/>
            </a:lnSpc>
            <a:spcBef>
              <a:spcPct val="0"/>
            </a:spcBef>
            <a:spcAft>
              <a:spcPct val="35000"/>
            </a:spcAft>
          </a:pPr>
          <a:r>
            <a:rPr lang="es-EC" sz="1600" kern="1200" dirty="0">
              <a:latin typeface="Arial" panose="020B0604020202020204" pitchFamily="34" charset="0"/>
              <a:cs typeface="Arial" panose="020B0604020202020204" pitchFamily="34" charset="0"/>
            </a:rPr>
            <a:t>Con ampliación: actualización del PMA</a:t>
          </a:r>
          <a:endParaRPr lang="en-US" sz="1600" kern="1200" dirty="0">
            <a:latin typeface="Arial" panose="020B0604020202020204" pitchFamily="34" charset="0"/>
            <a:cs typeface="Arial" panose="020B0604020202020204" pitchFamily="34" charset="0"/>
          </a:endParaRPr>
        </a:p>
      </dsp:txBody>
      <dsp:txXfrm>
        <a:off x="3924300" y="620788"/>
        <a:ext cx="3924300" cy="528120"/>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1E95A86D-E133-4B5F-B4F3-5FB2B695B228}" type="datetimeFigureOut">
              <a:rPr lang="es-CO"/>
              <a:pPr>
                <a:defRPr/>
              </a:pPr>
              <a:t>17/06/2020</a:t>
            </a:fld>
            <a:endParaRPr lang="es-CO"/>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s-CO" noProof="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O" noProof="0"/>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300C8094-F45F-4D10-B523-58576233F02E}" type="slidenum">
              <a:rPr lang="es-CO"/>
              <a:pPr>
                <a:defRPr/>
              </a:pPr>
              <a:t>‹#›</a:t>
            </a:fld>
            <a:endParaRPr lang="es-CO"/>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6BB3C49A-B9CD-45E1-A342-67090A7101D5}" type="slidenum">
              <a:rPr lang="en-US" altLang="es-EC" smtClean="0"/>
              <a:pPr/>
              <a:t>2</a:t>
            </a:fld>
            <a:endParaRPr lang="en-US" altLang="es-EC"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F87ABF15-94A1-44C4-AE43-A4C684DCB53E}" type="slidenum">
              <a:rPr lang="en-US" altLang="es-EC" smtClean="0"/>
              <a:pPr/>
              <a:t>3</a:t>
            </a:fld>
            <a:endParaRPr lang="en-US" altLang="es-EC"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7A489E2B-E4CA-4D08-8C7F-33AC795FA2C6}" type="slidenum">
              <a:rPr lang="en-US" altLang="es-EC" smtClean="0"/>
              <a:pPr/>
              <a:t>4</a:t>
            </a:fld>
            <a:endParaRPr lang="en-US" altLang="es-EC"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7C458B6D-6857-40BB-8F20-B9B29412CF06}" type="slidenum">
              <a:rPr lang="en-US" altLang="es-EC" smtClean="0"/>
              <a:pPr/>
              <a:t>6</a:t>
            </a:fld>
            <a:endParaRPr lang="en-US" altLang="es-EC"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C4B4D219-C499-47AB-B09E-630FB91C6146}" type="slidenum">
              <a:rPr lang="en-US" altLang="es-EC" smtClean="0"/>
              <a:pPr/>
              <a:t>7</a:t>
            </a:fld>
            <a:endParaRPr lang="en-US" altLang="es-EC"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C04A2E15-1216-4A7A-8D2D-C7B6F2DC784E}" type="slidenum">
              <a:rPr lang="en-US" altLang="es-EC" smtClean="0"/>
              <a:pPr/>
              <a:t>8</a:t>
            </a:fld>
            <a:endParaRPr lang="en-US" altLang="es-EC"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218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B5AE2708-6D6A-4819-BAFC-5A0C34280DFF}" type="slidenum">
              <a:rPr lang="en-US" altLang="es-EC" smtClean="0"/>
              <a:pPr/>
              <a:t>9</a:t>
            </a:fld>
            <a:endParaRPr lang="en-US" altLang="es-EC"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39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239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2682D333-A724-4053-B50E-A7CE6134687F}" type="slidenum">
              <a:rPr lang="en-US" altLang="es-EC" smtClean="0"/>
              <a:pPr/>
              <a:t>10</a:t>
            </a:fld>
            <a:endParaRPr lang="en-US" altLang="es-EC"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259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53F492A7-14C0-4084-A74E-5C60680A136C}" type="slidenum">
              <a:rPr lang="en-US" altLang="es-EC" smtClean="0"/>
              <a:pPr/>
              <a:t>11</a:t>
            </a:fld>
            <a:endParaRPr lang="en-US" altLang="es-EC"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5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55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4008C6FC-21C4-4EFF-A201-E7CDC4A4917D}" type="slidenum">
              <a:rPr lang="en-US" altLang="es-EC" smtClean="0"/>
              <a:pPr/>
              <a:t>13</a:t>
            </a:fld>
            <a:endParaRPr lang="en-US" altLang="es-EC"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7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57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CAD12925-51A6-40E5-B5FF-4AB49D7FC63C}" type="slidenum">
              <a:rPr lang="en-US" altLang="es-EC" smtClean="0"/>
              <a:pPr/>
              <a:t>14</a:t>
            </a:fld>
            <a:endParaRPr lang="en-US" altLang="es-EC"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9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59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9426DE9D-FB17-47A9-92AC-5F8A3E51005A}" type="slidenum">
              <a:rPr lang="en-US" altLang="es-EC" smtClean="0"/>
              <a:pPr/>
              <a:t>15</a:t>
            </a:fld>
            <a:endParaRPr lang="en-US" altLang="es-EC"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2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62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654ED8FF-2B34-457A-8D10-A0A74AD88723}" type="slidenum">
              <a:rPr lang="en-US" altLang="es-EC" smtClean="0"/>
              <a:pPr/>
              <a:t>17</a:t>
            </a:fld>
            <a:endParaRPr lang="en-US" altLang="es-EC"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8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68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97E98351-A0EB-4AB3-8855-4D608D0E454C}" type="slidenum">
              <a:rPr lang="en-US" altLang="es-EC" smtClean="0"/>
              <a:pPr/>
              <a:t>22</a:t>
            </a:fld>
            <a:endParaRPr lang="en-US" altLang="es-EC" smtClean="0"/>
          </a:p>
        </p:txBody>
      </p:sp>
    </p:spTree>
    <p:extLst>
      <p:ext uri="{BB962C8B-B14F-4D97-AF65-F5344CB8AC3E}">
        <p14:creationId xmlns:p14="http://schemas.microsoft.com/office/powerpoint/2010/main" val="4230687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1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71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77B8679C-393F-4B81-871F-CEF798563DAF}" type="slidenum">
              <a:rPr lang="en-US" altLang="es-EC" smtClean="0"/>
              <a:pPr/>
              <a:t>23</a:t>
            </a:fld>
            <a:endParaRPr lang="en-US" altLang="es-EC" smtClean="0"/>
          </a:p>
        </p:txBody>
      </p:sp>
    </p:spTree>
    <p:extLst>
      <p:ext uri="{BB962C8B-B14F-4D97-AF65-F5344CB8AC3E}">
        <p14:creationId xmlns:p14="http://schemas.microsoft.com/office/powerpoint/2010/main" val="12695660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3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73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87BF75B2-A14D-4BBB-ADBF-ACC50CB48D68}" type="slidenum">
              <a:rPr lang="en-US" altLang="es-EC" smtClean="0"/>
              <a:pPr/>
              <a:t>24</a:t>
            </a:fld>
            <a:endParaRPr lang="en-US" altLang="es-EC" smtClean="0"/>
          </a:p>
        </p:txBody>
      </p:sp>
    </p:spTree>
    <p:extLst>
      <p:ext uri="{BB962C8B-B14F-4D97-AF65-F5344CB8AC3E}">
        <p14:creationId xmlns:p14="http://schemas.microsoft.com/office/powerpoint/2010/main" val="2982214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5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75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E1D95E7A-F218-4793-A9E9-FD767BBE41DF}" type="slidenum">
              <a:rPr lang="en-US" altLang="es-EC" smtClean="0"/>
              <a:pPr/>
              <a:t>25</a:t>
            </a:fld>
            <a:endParaRPr lang="en-US" altLang="es-EC" smtClean="0"/>
          </a:p>
        </p:txBody>
      </p:sp>
    </p:spTree>
    <p:extLst>
      <p:ext uri="{BB962C8B-B14F-4D97-AF65-F5344CB8AC3E}">
        <p14:creationId xmlns:p14="http://schemas.microsoft.com/office/powerpoint/2010/main" val="25947948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7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77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41C321A0-3279-4D5D-B38F-ABE8D8D79658}" type="slidenum">
              <a:rPr lang="en-US" altLang="es-EC" smtClean="0"/>
              <a:pPr/>
              <a:t>26</a:t>
            </a:fld>
            <a:endParaRPr lang="en-US" altLang="es-EC" smtClean="0"/>
          </a:p>
        </p:txBody>
      </p:sp>
    </p:spTree>
    <p:extLst>
      <p:ext uri="{BB962C8B-B14F-4D97-AF65-F5344CB8AC3E}">
        <p14:creationId xmlns:p14="http://schemas.microsoft.com/office/powerpoint/2010/main" val="15954887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9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79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595D20FD-6D48-4554-B303-52CCE82ECFB6}" type="slidenum">
              <a:rPr lang="en-US" altLang="es-EC" smtClean="0"/>
              <a:pPr/>
              <a:t>27</a:t>
            </a:fld>
            <a:endParaRPr lang="en-US" altLang="es-EC" smtClean="0"/>
          </a:p>
        </p:txBody>
      </p:sp>
    </p:spTree>
    <p:extLst>
      <p:ext uri="{BB962C8B-B14F-4D97-AF65-F5344CB8AC3E}">
        <p14:creationId xmlns:p14="http://schemas.microsoft.com/office/powerpoint/2010/main" val="9929439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1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81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E3716B68-25CB-45E9-AAC0-815995D29091}" type="slidenum">
              <a:rPr lang="en-US" altLang="es-EC" smtClean="0"/>
              <a:pPr/>
              <a:t>28</a:t>
            </a:fld>
            <a:endParaRPr lang="en-US" altLang="es-EC" smtClean="0"/>
          </a:p>
        </p:txBody>
      </p:sp>
    </p:spTree>
    <p:extLst>
      <p:ext uri="{BB962C8B-B14F-4D97-AF65-F5344CB8AC3E}">
        <p14:creationId xmlns:p14="http://schemas.microsoft.com/office/powerpoint/2010/main" val="32006972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3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83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614FC6B6-F7EE-4224-A634-E1A4B96102A9}" type="slidenum">
              <a:rPr lang="en-US" altLang="es-EC" smtClean="0"/>
              <a:pPr/>
              <a:t>29</a:t>
            </a:fld>
            <a:endParaRPr lang="en-US" altLang="es-EC" smtClean="0"/>
          </a:p>
        </p:txBody>
      </p:sp>
    </p:spTree>
    <p:extLst>
      <p:ext uri="{BB962C8B-B14F-4D97-AF65-F5344CB8AC3E}">
        <p14:creationId xmlns:p14="http://schemas.microsoft.com/office/powerpoint/2010/main" val="15216972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5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85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44CEB96C-F55B-48D8-8E27-4063D7DC1038}" type="slidenum">
              <a:rPr lang="en-US" altLang="es-EC" smtClean="0"/>
              <a:pPr/>
              <a:t>30</a:t>
            </a:fld>
            <a:endParaRPr lang="en-US" altLang="es-EC" smtClean="0"/>
          </a:p>
        </p:txBody>
      </p:sp>
    </p:spTree>
    <p:extLst>
      <p:ext uri="{BB962C8B-B14F-4D97-AF65-F5344CB8AC3E}">
        <p14:creationId xmlns:p14="http://schemas.microsoft.com/office/powerpoint/2010/main" val="10895450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7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87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DD06FD9B-B1E1-412C-8007-9B54BB9A87FD}" type="slidenum">
              <a:rPr lang="en-US" altLang="es-EC" smtClean="0"/>
              <a:pPr/>
              <a:t>31</a:t>
            </a:fld>
            <a:endParaRPr lang="en-US" altLang="es-EC" smtClean="0"/>
          </a:p>
        </p:txBody>
      </p:sp>
    </p:spTree>
    <p:extLst>
      <p:ext uri="{BB962C8B-B14F-4D97-AF65-F5344CB8AC3E}">
        <p14:creationId xmlns:p14="http://schemas.microsoft.com/office/powerpoint/2010/main" val="11113593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5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55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4008C6FC-21C4-4EFF-A201-E7CDC4A4917D}" type="slidenum">
              <a:rPr lang="en-US" altLang="es-EC" smtClean="0"/>
              <a:pPr/>
              <a:t>33</a:t>
            </a:fld>
            <a:endParaRPr lang="en-US" altLang="es-EC" smtClean="0"/>
          </a:p>
        </p:txBody>
      </p:sp>
    </p:spTree>
    <p:extLst>
      <p:ext uri="{BB962C8B-B14F-4D97-AF65-F5344CB8AC3E}">
        <p14:creationId xmlns:p14="http://schemas.microsoft.com/office/powerpoint/2010/main" val="36786233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7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57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CAD12925-51A6-40E5-B5FF-4AB49D7FC63C}" type="slidenum">
              <a:rPr lang="en-US" altLang="es-EC" smtClean="0"/>
              <a:pPr/>
              <a:t>34</a:t>
            </a:fld>
            <a:endParaRPr lang="en-US" altLang="es-EC" smtClean="0"/>
          </a:p>
        </p:txBody>
      </p:sp>
    </p:spTree>
    <p:extLst>
      <p:ext uri="{BB962C8B-B14F-4D97-AF65-F5344CB8AC3E}">
        <p14:creationId xmlns:p14="http://schemas.microsoft.com/office/powerpoint/2010/main" val="27278150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7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57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CAD12925-51A6-40E5-B5FF-4AB49D7FC63C}" type="slidenum">
              <a:rPr lang="en-US" altLang="es-EC" smtClean="0"/>
              <a:pPr/>
              <a:t>35</a:t>
            </a:fld>
            <a:endParaRPr lang="en-US" altLang="es-EC" smtClean="0"/>
          </a:p>
        </p:txBody>
      </p:sp>
    </p:spTree>
    <p:extLst>
      <p:ext uri="{BB962C8B-B14F-4D97-AF65-F5344CB8AC3E}">
        <p14:creationId xmlns:p14="http://schemas.microsoft.com/office/powerpoint/2010/main" val="32040781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7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57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CAD12925-51A6-40E5-B5FF-4AB49D7FC63C}" type="slidenum">
              <a:rPr lang="en-US" altLang="es-EC" smtClean="0"/>
              <a:pPr/>
              <a:t>36</a:t>
            </a:fld>
            <a:endParaRPr lang="en-US" altLang="es-EC" smtClean="0"/>
          </a:p>
        </p:txBody>
      </p:sp>
    </p:spTree>
    <p:extLst>
      <p:ext uri="{BB962C8B-B14F-4D97-AF65-F5344CB8AC3E}">
        <p14:creationId xmlns:p14="http://schemas.microsoft.com/office/powerpoint/2010/main" val="3056535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7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C" altLang="es-EC" smtClean="0"/>
          </a:p>
        </p:txBody>
      </p:sp>
      <p:sp>
        <p:nvSpPr>
          <p:cNvPr id="157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CAD12925-51A6-40E5-B5FF-4AB49D7FC63C}" type="slidenum">
              <a:rPr lang="en-US" altLang="es-EC" smtClean="0"/>
              <a:pPr/>
              <a:t>37</a:t>
            </a:fld>
            <a:endParaRPr lang="en-US" altLang="es-EC" smtClean="0"/>
          </a:p>
        </p:txBody>
      </p:sp>
    </p:spTree>
    <p:extLst>
      <p:ext uri="{BB962C8B-B14F-4D97-AF65-F5344CB8AC3E}">
        <p14:creationId xmlns:p14="http://schemas.microsoft.com/office/powerpoint/2010/main" val="31025440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ítulo vertical y texto">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3985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rot="16200000">
            <a:off x="7551738" y="1646237"/>
            <a:ext cx="24384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F3C3D4FA-FA07-40F1-A6B4-749D9E05AF79}" type="datetime1">
              <a:rPr lang="en-US" altLang="es-CO"/>
              <a:pPr>
                <a:defRPr/>
              </a:pPr>
              <a:t>6/17/2020</a:t>
            </a:fld>
            <a:endParaRPr lang="en-US" altLang="es-CO"/>
          </a:p>
        </p:txBody>
      </p:sp>
    </p:spTree>
    <p:extLst>
      <p:ext uri="{BB962C8B-B14F-4D97-AF65-F5344CB8AC3E}">
        <p14:creationId xmlns:p14="http://schemas.microsoft.com/office/powerpoint/2010/main" val="881858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2" name="21 Título"/>
          <p:cNvSpPr>
            <a:spLocks noGrp="1"/>
          </p:cNvSpPr>
          <p:nvPr>
            <p:ph type="title"/>
          </p:nvPr>
        </p:nvSpPr>
        <p:spPr/>
        <p:txBody>
          <a:bodyPr/>
          <a:lstStyle/>
          <a:p>
            <a:r>
              <a:rPr lang="es-ES"/>
              <a:t>Haga clic para modificar el estilo de título del patrón</a:t>
            </a:r>
            <a:endParaRPr lang="en-US"/>
          </a:p>
        </p:txBody>
      </p:sp>
      <p:sp>
        <p:nvSpPr>
          <p:cNvPr id="27" name="26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24 Marcador de fecha"/>
          <p:cNvSpPr>
            <a:spLocks noGrp="1"/>
          </p:cNvSpPr>
          <p:nvPr>
            <p:ph type="dt" sz="half" idx="10"/>
          </p:nvPr>
        </p:nvSpPr>
        <p:spPr>
          <a:xfrm>
            <a:off x="6477000" y="76200"/>
            <a:ext cx="2514600" cy="288925"/>
          </a:xfrm>
          <a:prstGeom prst="rect">
            <a:avLst/>
          </a:prstGeom>
        </p:spPr>
        <p:txBody>
          <a:bodyPr/>
          <a:lstStyle>
            <a:lvl1pPr>
              <a:defRPr/>
            </a:lvl1pPr>
          </a:lstStyle>
          <a:p>
            <a:pPr>
              <a:defRPr/>
            </a:pPr>
            <a:fld id="{88A65DAB-FCDF-4F5D-8D4A-7447D36ECEE0}" type="datetimeFigureOut">
              <a:rPr lang="en-US"/>
              <a:pPr>
                <a:defRPr/>
              </a:pPr>
              <a:t>6/17/2020</a:t>
            </a:fld>
            <a:endParaRPr lang="en-US" dirty="0"/>
          </a:p>
        </p:txBody>
      </p:sp>
      <p:sp>
        <p:nvSpPr>
          <p:cNvPr id="5" name="18 Marcador de pie de página"/>
          <p:cNvSpPr>
            <a:spLocks noGrp="1"/>
          </p:cNvSpPr>
          <p:nvPr>
            <p:ph type="ftr" sz="quarter" idx="11"/>
          </p:nvPr>
        </p:nvSpPr>
        <p:spPr>
          <a:xfrm>
            <a:off x="3581400" y="76200"/>
            <a:ext cx="2895600" cy="288925"/>
          </a:xfrm>
          <a:prstGeom prst="rect">
            <a:avLst/>
          </a:prstGeom>
        </p:spPr>
        <p:txBody>
          <a:bodyPr/>
          <a:lstStyle>
            <a:lvl1pPr>
              <a:defRPr/>
            </a:lvl1pPr>
          </a:lstStyle>
          <a:p>
            <a:pPr>
              <a:defRPr/>
            </a:pPr>
            <a:endParaRPr lang="en-US"/>
          </a:p>
        </p:txBody>
      </p:sp>
      <p:sp>
        <p:nvSpPr>
          <p:cNvPr id="6" name="15 Marcador de número de diapositiva"/>
          <p:cNvSpPr>
            <a:spLocks noGrp="1"/>
          </p:cNvSpPr>
          <p:nvPr>
            <p:ph type="sldNum" sz="quarter" idx="12"/>
          </p:nvPr>
        </p:nvSpPr>
        <p:spPr>
          <a:xfrm>
            <a:off x="8229600" y="6473825"/>
            <a:ext cx="758825" cy="247650"/>
          </a:xfrm>
          <a:prstGeom prst="rect">
            <a:avLst/>
          </a:prstGeom>
        </p:spPr>
        <p:txBody>
          <a:bodyPr/>
          <a:lstStyle>
            <a:lvl1pPr>
              <a:defRPr/>
            </a:lvl1pPr>
          </a:lstStyle>
          <a:p>
            <a:pPr>
              <a:defRPr/>
            </a:pPr>
            <a:fld id="{A4B35E10-6ADB-4286-8F88-F3C0E6549A91}" type="slidenum">
              <a:rPr lang="en-US"/>
              <a:pPr>
                <a:defRPr/>
              </a:pPr>
              <a:t>‹#›</a:t>
            </a:fld>
            <a:endParaRPr lang="en-US" dirty="0"/>
          </a:p>
        </p:txBody>
      </p:sp>
    </p:spTree>
    <p:extLst>
      <p:ext uri="{BB962C8B-B14F-4D97-AF65-F5344CB8AC3E}">
        <p14:creationId xmlns:p14="http://schemas.microsoft.com/office/powerpoint/2010/main" val="4238679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ítulo vertical y texto">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0888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453327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2176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9359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2" name="21 Título"/>
          <p:cNvSpPr>
            <a:spLocks noGrp="1"/>
          </p:cNvSpPr>
          <p:nvPr>
            <p:ph type="title"/>
          </p:nvPr>
        </p:nvSpPr>
        <p:spPr/>
        <p:txBody>
          <a:bodyPr/>
          <a:lstStyle/>
          <a:p>
            <a:r>
              <a:rPr lang="es-ES"/>
              <a:t>Haga clic para modificar el estilo de título del patrón</a:t>
            </a:r>
            <a:endParaRPr lang="en-US"/>
          </a:p>
        </p:txBody>
      </p:sp>
      <p:sp>
        <p:nvSpPr>
          <p:cNvPr id="27" name="26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24 Marcador de fecha"/>
          <p:cNvSpPr>
            <a:spLocks noGrp="1"/>
          </p:cNvSpPr>
          <p:nvPr>
            <p:ph type="dt" sz="half" idx="10"/>
          </p:nvPr>
        </p:nvSpPr>
        <p:spPr>
          <a:xfrm>
            <a:off x="6477000" y="76200"/>
            <a:ext cx="2514600" cy="288925"/>
          </a:xfrm>
          <a:prstGeom prst="rect">
            <a:avLst/>
          </a:prstGeom>
        </p:spPr>
        <p:txBody>
          <a:bodyPr/>
          <a:lstStyle>
            <a:lvl1pPr>
              <a:defRPr/>
            </a:lvl1pPr>
          </a:lstStyle>
          <a:p>
            <a:pPr>
              <a:defRPr/>
            </a:pPr>
            <a:fld id="{88A65DAB-FCDF-4F5D-8D4A-7447D36ECEE0}" type="datetimeFigureOut">
              <a:rPr lang="en-US"/>
              <a:pPr>
                <a:defRPr/>
              </a:pPr>
              <a:t>6/17/2020</a:t>
            </a:fld>
            <a:endParaRPr lang="en-US" dirty="0"/>
          </a:p>
        </p:txBody>
      </p:sp>
      <p:sp>
        <p:nvSpPr>
          <p:cNvPr id="5" name="18 Marcador de pie de página"/>
          <p:cNvSpPr>
            <a:spLocks noGrp="1"/>
          </p:cNvSpPr>
          <p:nvPr>
            <p:ph type="ftr" sz="quarter" idx="11"/>
          </p:nvPr>
        </p:nvSpPr>
        <p:spPr>
          <a:xfrm>
            <a:off x="3581400" y="76200"/>
            <a:ext cx="2895600" cy="288925"/>
          </a:xfrm>
          <a:prstGeom prst="rect">
            <a:avLst/>
          </a:prstGeom>
        </p:spPr>
        <p:txBody>
          <a:bodyPr/>
          <a:lstStyle>
            <a:lvl1pPr>
              <a:defRPr/>
            </a:lvl1pPr>
          </a:lstStyle>
          <a:p>
            <a:pPr>
              <a:defRPr/>
            </a:pPr>
            <a:endParaRPr lang="en-US"/>
          </a:p>
        </p:txBody>
      </p:sp>
      <p:sp>
        <p:nvSpPr>
          <p:cNvPr id="6" name="15 Marcador de número de diapositiva"/>
          <p:cNvSpPr>
            <a:spLocks noGrp="1"/>
          </p:cNvSpPr>
          <p:nvPr>
            <p:ph type="sldNum" sz="quarter" idx="12"/>
          </p:nvPr>
        </p:nvSpPr>
        <p:spPr>
          <a:xfrm>
            <a:off x="8229600" y="6473825"/>
            <a:ext cx="758825" cy="247650"/>
          </a:xfrm>
          <a:prstGeom prst="rect">
            <a:avLst/>
          </a:prstGeom>
        </p:spPr>
        <p:txBody>
          <a:bodyPr/>
          <a:lstStyle>
            <a:lvl1pPr>
              <a:defRPr/>
            </a:lvl1pPr>
          </a:lstStyle>
          <a:p>
            <a:pPr>
              <a:defRPr/>
            </a:pPr>
            <a:fld id="{B301EB3F-7403-46D0-AF00-8FCC368B019D}" type="slidenum">
              <a:rPr lang="en-US"/>
              <a:pPr>
                <a:defRPr/>
              </a:pPr>
              <a:t>‹#›</a:t>
            </a:fld>
            <a:endParaRPr lang="en-US" dirty="0"/>
          </a:p>
        </p:txBody>
      </p:sp>
    </p:spTree>
    <p:extLst>
      <p:ext uri="{BB962C8B-B14F-4D97-AF65-F5344CB8AC3E}">
        <p14:creationId xmlns:p14="http://schemas.microsoft.com/office/powerpoint/2010/main" val="2421860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1602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942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436088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2" name="21 Título"/>
          <p:cNvSpPr>
            <a:spLocks noGrp="1"/>
          </p:cNvSpPr>
          <p:nvPr>
            <p:ph type="title"/>
          </p:nvPr>
        </p:nvSpPr>
        <p:spPr/>
        <p:txBody>
          <a:bodyPr/>
          <a:lstStyle/>
          <a:p>
            <a:r>
              <a:rPr lang="es-ES"/>
              <a:t>Haga clic para modificar el estilo de título del patrón</a:t>
            </a:r>
            <a:endParaRPr lang="en-US"/>
          </a:p>
        </p:txBody>
      </p:sp>
      <p:sp>
        <p:nvSpPr>
          <p:cNvPr id="27" name="26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24 Marcador de fecha"/>
          <p:cNvSpPr>
            <a:spLocks noGrp="1"/>
          </p:cNvSpPr>
          <p:nvPr>
            <p:ph type="dt" sz="half" idx="10"/>
          </p:nvPr>
        </p:nvSpPr>
        <p:spPr>
          <a:xfrm>
            <a:off x="6477000" y="76200"/>
            <a:ext cx="2514600" cy="288925"/>
          </a:xfrm>
          <a:prstGeom prst="rect">
            <a:avLst/>
          </a:prstGeom>
        </p:spPr>
        <p:txBody>
          <a:bodyPr/>
          <a:lstStyle>
            <a:lvl1pPr>
              <a:defRPr/>
            </a:lvl1pPr>
          </a:lstStyle>
          <a:p>
            <a:pPr>
              <a:defRPr/>
            </a:pPr>
            <a:fld id="{88A65DAB-FCDF-4F5D-8D4A-7447D36ECEE0}" type="datetimeFigureOut">
              <a:rPr lang="en-US"/>
              <a:pPr>
                <a:defRPr/>
              </a:pPr>
              <a:t>6/17/2020</a:t>
            </a:fld>
            <a:endParaRPr lang="en-US" dirty="0"/>
          </a:p>
        </p:txBody>
      </p:sp>
      <p:sp>
        <p:nvSpPr>
          <p:cNvPr id="5" name="18 Marcador de pie de página"/>
          <p:cNvSpPr>
            <a:spLocks noGrp="1"/>
          </p:cNvSpPr>
          <p:nvPr>
            <p:ph type="ftr" sz="quarter" idx="11"/>
          </p:nvPr>
        </p:nvSpPr>
        <p:spPr>
          <a:xfrm>
            <a:off x="3581400" y="76200"/>
            <a:ext cx="2895600" cy="288925"/>
          </a:xfrm>
          <a:prstGeom prst="rect">
            <a:avLst/>
          </a:prstGeom>
        </p:spPr>
        <p:txBody>
          <a:bodyPr/>
          <a:lstStyle>
            <a:lvl1pPr>
              <a:defRPr/>
            </a:lvl1pPr>
          </a:lstStyle>
          <a:p>
            <a:pPr>
              <a:defRPr/>
            </a:pPr>
            <a:endParaRPr lang="en-US"/>
          </a:p>
        </p:txBody>
      </p:sp>
      <p:sp>
        <p:nvSpPr>
          <p:cNvPr id="6" name="15 Marcador de número de diapositiva"/>
          <p:cNvSpPr>
            <a:spLocks noGrp="1"/>
          </p:cNvSpPr>
          <p:nvPr>
            <p:ph type="sldNum" sz="quarter" idx="12"/>
          </p:nvPr>
        </p:nvSpPr>
        <p:spPr>
          <a:xfrm>
            <a:off x="8229600" y="6473825"/>
            <a:ext cx="758825" cy="247650"/>
          </a:xfrm>
          <a:prstGeom prst="rect">
            <a:avLst/>
          </a:prstGeom>
        </p:spPr>
        <p:txBody>
          <a:bodyPr/>
          <a:lstStyle>
            <a:lvl1pPr>
              <a:defRPr/>
            </a:lvl1pPr>
          </a:lstStyle>
          <a:p>
            <a:pPr>
              <a:defRPr/>
            </a:pPr>
            <a:fld id="{87DC9492-E055-48F3-B989-8AAEE8DF4887}" type="slidenum">
              <a:rPr lang="en-US"/>
              <a:pPr>
                <a:defRPr/>
              </a:pPr>
              <a:t>‹#›</a:t>
            </a:fld>
            <a:endParaRPr lang="en-US" dirty="0"/>
          </a:p>
        </p:txBody>
      </p:sp>
    </p:spTree>
    <p:extLst>
      <p:ext uri="{BB962C8B-B14F-4D97-AF65-F5344CB8AC3E}">
        <p14:creationId xmlns:p14="http://schemas.microsoft.com/office/powerpoint/2010/main" val="29093688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4.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2.jpeg"/><Relationship Id="rId5" Type="http://schemas.openxmlformats.org/officeDocument/2006/relationships/theme" Target="../theme/theme3.xml"/><Relationship Id="rId4"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jpeg"/><Relationship Id="rId5" Type="http://schemas.openxmlformats.org/officeDocument/2006/relationships/theme" Target="../theme/theme4.xml"/><Relationship Id="rId4"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Imagen 6"/>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24" r:id="rId1"/>
    <p:sldLayoutId id="2147484033" r:id="rId2"/>
    <p:sldLayoutId id="2147484034" r:id="rId3"/>
  </p:sldLayoutIdLst>
  <p:timing>
    <p:tnLst>
      <p:par>
        <p:cTn id="1" dur="indefinite" restart="never" nodeType="tmRoot"/>
      </p:par>
    </p:tnLst>
  </p:timing>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Imagen 6"/>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26" r:id="rId1"/>
  </p:sldLayoutIdLst>
  <p:timing>
    <p:tnLst>
      <p:par>
        <p:cTn id="1" dur="indefinite" restart="never" nodeType="tmRoot"/>
      </p:par>
    </p:tnLst>
  </p:timing>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Imagen 6"/>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27" r:id="rId1"/>
    <p:sldLayoutId id="2147484028" r:id="rId2"/>
    <p:sldLayoutId id="2147484029" r:id="rId3"/>
    <p:sldLayoutId id="2147484035" r:id="rId4"/>
  </p:sldLayoutIdLst>
  <p:timing>
    <p:tnLst>
      <p:par>
        <p:cTn id="1" dur="indefinite" restart="never" nodeType="tmRoot"/>
      </p:par>
    </p:tnLst>
  </p:timing>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098" name="Imagen 6"/>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30" r:id="rId1"/>
    <p:sldLayoutId id="2147484031" r:id="rId2"/>
    <p:sldLayoutId id="2147484032" r:id="rId3"/>
    <p:sldLayoutId id="2147484037" r:id="rId4"/>
  </p:sldLayoutIdLst>
  <p:timing>
    <p:tnLst>
      <p:par>
        <p:cTn id="1" dur="indefinite" restart="never" nodeType="tmRoot"/>
      </p:par>
    </p:tnLst>
  </p:timing>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6.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txBox="1">
            <a:spLocks/>
          </p:cNvSpPr>
          <p:nvPr/>
        </p:nvSpPr>
        <p:spPr bwMode="auto">
          <a:xfrm>
            <a:off x="1414463" y="4537075"/>
            <a:ext cx="6415087" cy="130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r>
              <a:rPr lang="es-419" altLang="es-EC" sz="4000" b="1" dirty="0" smtClean="0"/>
              <a:t>LEGISLACIÓN AMBIENTAL</a:t>
            </a:r>
          </a:p>
          <a:p>
            <a:pPr algn="ctr"/>
            <a:r>
              <a:rPr lang="es-419" altLang="es-EC" sz="1600" b="1" dirty="0" smtClean="0"/>
              <a:t>Presentador: Ing. Miguel Angel Alemán MSc.</a:t>
            </a:r>
          </a:p>
          <a:p>
            <a:pPr algn="ctr"/>
            <a:r>
              <a:rPr lang="es-419" altLang="es-EC" sz="1600" b="1" dirty="0" smtClean="0"/>
              <a:t>Comisión Ambiental LADS</a:t>
            </a:r>
            <a:endParaRPr lang="es-419" altLang="es-EC"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idx="4294967295"/>
          </p:nvPr>
        </p:nvSpPr>
        <p:spPr bwMode="auto">
          <a:xfrm>
            <a:off x="1011238" y="622300"/>
            <a:ext cx="8132762" cy="5207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eaLnBrk="1" hangingPunct="1"/>
            <a:r>
              <a:rPr lang="es-EC" altLang="es-EC" sz="3600" b="1" smtClean="0">
                <a:ea typeface="ＭＳ Ｐゴシック" panose="020B0600070205080204" pitchFamily="34" charset="-128"/>
              </a:rPr>
              <a:t>Orden Jerárquico de Aplicación</a:t>
            </a:r>
          </a:p>
        </p:txBody>
      </p:sp>
      <p:sp>
        <p:nvSpPr>
          <p:cNvPr id="13315" name="3 Marcador de contenido"/>
          <p:cNvSpPr>
            <a:spLocks noGrp="1"/>
          </p:cNvSpPr>
          <p:nvPr>
            <p:ph sz="half" idx="4294967295"/>
          </p:nvPr>
        </p:nvSpPr>
        <p:spPr bwMode="auto">
          <a:xfrm>
            <a:off x="0" y="1697038"/>
            <a:ext cx="8582025" cy="45847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2563" indent="-182563" eaLnBrk="1" hangingPunct="1">
              <a:buFont typeface="Wingdings" panose="05000000000000000000" pitchFamily="2" charset="2"/>
              <a:buChar char="§"/>
            </a:pPr>
            <a:endParaRPr lang="es-ES" altLang="es-EC" sz="2200" smtClean="0">
              <a:ea typeface="ＭＳ Ｐゴシック" panose="020B0600070205080204" pitchFamily="34" charset="-128"/>
            </a:endParaRPr>
          </a:p>
          <a:p>
            <a:pPr marL="182563" indent="-182563" eaLnBrk="1" hangingPunct="1">
              <a:buFont typeface="Wingdings" panose="05000000000000000000" pitchFamily="2" charset="2"/>
              <a:buChar char="§"/>
            </a:pPr>
            <a:endParaRPr lang="es-ES" altLang="es-EC" sz="2200" smtClean="0">
              <a:ea typeface="ＭＳ Ｐゴシック" panose="020B0600070205080204" pitchFamily="34" charset="-128"/>
            </a:endParaRPr>
          </a:p>
        </p:txBody>
      </p:sp>
      <p:sp>
        <p:nvSpPr>
          <p:cNvPr id="13316" name="2 Marcador de texto"/>
          <p:cNvSpPr>
            <a:spLocks noGrp="1"/>
          </p:cNvSpPr>
          <p:nvPr>
            <p:ph type="body" idx="4294967295"/>
          </p:nvPr>
        </p:nvSpPr>
        <p:spPr bwMode="auto">
          <a:xfrm>
            <a:off x="1239838" y="1344613"/>
            <a:ext cx="7904162" cy="44735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buFont typeface="Wingdings 2" panose="05020102010507070707" pitchFamily="18" charset="2"/>
              <a:buNone/>
            </a:pPr>
            <a:r>
              <a:rPr lang="es-ES" altLang="es-EC" sz="2400" smtClean="0">
                <a:ea typeface="ＭＳ Ｐゴシック" panose="020B0600070205080204" pitchFamily="34" charset="-128"/>
              </a:rPr>
              <a:t> </a:t>
            </a:r>
            <a:endParaRPr lang="es-MX" altLang="es-EC" sz="2400" smtClean="0">
              <a:ea typeface="ＭＳ Ｐゴシック" panose="020B0600070205080204" pitchFamily="34" charset="-128"/>
            </a:endParaRPr>
          </a:p>
          <a:p>
            <a:pPr marL="0" indent="0" eaLnBrk="1" hangingPunct="1">
              <a:buFont typeface="Wingdings 2" panose="05020102010507070707" pitchFamily="18" charset="2"/>
              <a:buNone/>
            </a:pPr>
            <a:endParaRPr lang="es-EC" altLang="es-EC" sz="2400" smtClean="0">
              <a:ea typeface="ＭＳ Ｐゴシック" panose="020B0600070205080204" pitchFamily="34" charset="-128"/>
            </a:endParaRPr>
          </a:p>
        </p:txBody>
      </p:sp>
      <p:graphicFrame>
        <p:nvGraphicFramePr>
          <p:cNvPr id="7" name="3 Marcador de contenido"/>
          <p:cNvGraphicFramePr>
            <a:graphicFrameLocks noGrp="1"/>
          </p:cNvGraphicFramePr>
          <p:nvPr>
            <p:ph idx="4294967295"/>
          </p:nvPr>
        </p:nvGraphicFramePr>
        <p:xfrm>
          <a:off x="381000" y="2201863"/>
          <a:ext cx="87630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318" name="5 Marcador de contenido"/>
          <p:cNvSpPr txBox="1">
            <a:spLocks/>
          </p:cNvSpPr>
          <p:nvPr/>
        </p:nvSpPr>
        <p:spPr bwMode="auto">
          <a:xfrm>
            <a:off x="1414463" y="1543050"/>
            <a:ext cx="7534275"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just" defTabSz="914400">
              <a:spcBef>
                <a:spcPct val="20000"/>
              </a:spcBef>
              <a:buClr>
                <a:srgbClr val="0070C0"/>
              </a:buClr>
              <a:buSzPct val="70000"/>
              <a:buFont typeface="Wingdings 2" panose="05020102010507070707" pitchFamily="18" charset="2"/>
              <a:buNone/>
            </a:pPr>
            <a:r>
              <a:rPr lang="es-ES" altLang="es-EC">
                <a:cs typeface="Times New Roman" panose="02020603050405020304" pitchFamily="18" charset="0"/>
              </a:rPr>
              <a:t>De acuerdo a lo establecido en el Artículo 425 del Capítulo Primero Principios, del Título IX Supremacía de la Constitución, de la Constitución de la República del Ecuador, dicho orden es el siguiente:</a:t>
            </a:r>
            <a:endParaRPr lang="es-EC" altLang="es-EC"/>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3"/>
          <p:cNvGraphicFramePr/>
          <p:nvPr/>
        </p:nvGraphicFramePr>
        <p:xfrm>
          <a:off x="1762124" y="1420416"/>
          <a:ext cx="6867525" cy="51232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363" name="1 Título"/>
          <p:cNvSpPr txBox="1">
            <a:spLocks/>
          </p:cNvSpPr>
          <p:nvPr/>
        </p:nvSpPr>
        <p:spPr bwMode="auto">
          <a:xfrm>
            <a:off x="2819400" y="673100"/>
            <a:ext cx="6099175"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200" b="1">
                <a:latin typeface="Arial" panose="020B0604020202020204" pitchFamily="34" charset="0"/>
                <a:cs typeface="Arial" panose="020B0604020202020204" pitchFamily="34" charset="0"/>
              </a:rPr>
              <a:t>Clasificación de la Normativa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txBox="1">
            <a:spLocks/>
          </p:cNvSpPr>
          <p:nvPr/>
        </p:nvSpPr>
        <p:spPr bwMode="auto">
          <a:xfrm>
            <a:off x="1550988" y="412750"/>
            <a:ext cx="7251700"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200" b="1">
                <a:latin typeface="Arial" panose="020B0604020202020204" pitchFamily="34" charset="0"/>
                <a:cs typeface="Arial" panose="020B0604020202020204" pitchFamily="34" charset="0"/>
              </a:rPr>
              <a:t>Marco Institucional Ambiental</a:t>
            </a:r>
          </a:p>
        </p:txBody>
      </p:sp>
      <p:graphicFrame>
        <p:nvGraphicFramePr>
          <p:cNvPr id="2" name="Diagram 1">
            <a:extLst>
              <a:ext uri="{FF2B5EF4-FFF2-40B4-BE49-F238E27FC236}">
                <a16:creationId xmlns:a16="http://schemas.microsoft.com/office/drawing/2014/main" id="{4FA34A81-345E-4C67-9571-4DE12E745787}"/>
              </a:ext>
            </a:extLst>
          </p:cNvPr>
          <p:cNvGraphicFramePr/>
          <p:nvPr/>
        </p:nvGraphicFramePr>
        <p:xfrm>
          <a:off x="882913" y="2191487"/>
          <a:ext cx="8077200" cy="43581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5060" name="Subtitle 2"/>
          <p:cNvSpPr txBox="1">
            <a:spLocks/>
          </p:cNvSpPr>
          <p:nvPr/>
        </p:nvSpPr>
        <p:spPr bwMode="auto">
          <a:xfrm>
            <a:off x="2520950" y="1462088"/>
            <a:ext cx="4800600" cy="561975"/>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200150" indent="-285750">
              <a:defRPr>
                <a:solidFill>
                  <a:schemeClr val="tx1"/>
                </a:solidFill>
                <a:latin typeface="Calibri" panose="020F0502020204030204" pitchFamily="34" charset="0"/>
                <a:ea typeface="ＭＳ Ｐゴシック" panose="020B0600070205080204" pitchFamily="34" charset="-128"/>
              </a:defRPr>
            </a:lvl3pPr>
            <a:lvl4pPr marL="1543050" indent="-171450">
              <a:defRPr>
                <a:solidFill>
                  <a:schemeClr val="tx1"/>
                </a:solidFill>
                <a:latin typeface="Calibri" panose="020F0502020204030204" pitchFamily="34" charset="0"/>
                <a:ea typeface="ＭＳ Ｐゴシック" panose="020B0600070205080204" pitchFamily="34" charset="-128"/>
              </a:defRPr>
            </a:lvl4pPr>
            <a:lvl5pPr marL="2000250" indent="-171450">
              <a:defRPr>
                <a:solidFill>
                  <a:schemeClr val="tx1"/>
                </a:solidFill>
                <a:latin typeface="Calibri" panose="020F0502020204030204" pitchFamily="34" charset="0"/>
                <a:ea typeface="ＭＳ Ｐゴシック" panose="020B0600070205080204" pitchFamily="34" charset="-128"/>
              </a:defRPr>
            </a:lvl5pPr>
            <a:lvl6pPr marL="2457450" indent="-17145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14650" indent="-17145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371850" indent="-17145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29050" indent="-17145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20000"/>
              </a:spcBef>
              <a:spcAft>
                <a:spcPts val="600"/>
              </a:spcAft>
              <a:buClr>
                <a:srgbClr val="376092"/>
              </a:buClr>
              <a:buSzPct val="145000"/>
              <a:buFont typeface="Arial" panose="020B0604020202020204" pitchFamily="34" charset="0"/>
              <a:buNone/>
            </a:pPr>
            <a:r>
              <a:rPr lang="es-EC" altLang="es-EC" sz="1600">
                <a:latin typeface="Arial" panose="020B0604020202020204" pitchFamily="34" charset="0"/>
                <a:cs typeface="Arial" panose="020B0604020202020204" pitchFamily="34" charset="0"/>
              </a:rPr>
              <a:t>Autoridad Ambiental de Aplicación Responsable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Título"/>
          <p:cNvSpPr txBox="1">
            <a:spLocks/>
          </p:cNvSpPr>
          <p:nvPr/>
        </p:nvSpPr>
        <p:spPr bwMode="auto">
          <a:xfrm>
            <a:off x="1905000" y="2414588"/>
            <a:ext cx="5429250" cy="207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r>
              <a:rPr lang="es-ES_tradnl" altLang="es-EC" sz="3600" b="1"/>
              <a:t>Código Orgánico del Ambiente (CODA) y su reglamento</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5 Marcador de contenido"/>
          <p:cNvSpPr>
            <a:spLocks noGrp="1"/>
          </p:cNvSpPr>
          <p:nvPr>
            <p:ph idx="1"/>
          </p:nvPr>
        </p:nvSpPr>
        <p:spPr bwMode="auto">
          <a:xfrm>
            <a:off x="942975" y="1938338"/>
            <a:ext cx="7842250" cy="25193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anose="05000000000000000000" pitchFamily="2" charset="2"/>
              <a:buChar char="§"/>
            </a:pPr>
            <a:r>
              <a:rPr lang="es-ES" altLang="es-EC" sz="1700" smtClean="0">
                <a:ea typeface="ＭＳ Ｐゴシック" panose="020B0600070205080204" pitchFamily="34" charset="-128"/>
              </a:rPr>
              <a:t>Fue publicado en el Suplemento del R. O. No. 983 el 12 de abril de 2017, y entró en vigencia a partir del 12 de abril de 2018, en atención a su Disposición Final, que señalaba que este cuerpo legal entraría en vigencia luego de transcurridos doce meses a partir de la publicación en el R. O.</a:t>
            </a:r>
          </a:p>
          <a:p>
            <a:pPr marL="342900" lvl="1" indent="-342900" algn="just">
              <a:buClr>
                <a:srgbClr val="0070C0"/>
              </a:buClr>
              <a:buFont typeface="Wingdings" panose="05000000000000000000" pitchFamily="2" charset="2"/>
              <a:buChar char="§"/>
            </a:pPr>
            <a:r>
              <a:rPr lang="es-ES" altLang="es-EC" sz="1700" smtClean="0">
                <a:ea typeface="ＭＳ Ｐゴシック" panose="020B0600070205080204" pitchFamily="34" charset="-128"/>
              </a:rPr>
              <a:t>Derogó la Ley de Gestión Ambiental, la Ley de Prevención y Control de la Contaminación Ambiental, la Ley Forestal, la Ley de Biodiversidad del Ecuador, y lo que se oponga.</a:t>
            </a:r>
          </a:p>
          <a:p>
            <a:pPr marL="342900" lvl="1" indent="-342900" algn="just">
              <a:buClr>
                <a:srgbClr val="0070C0"/>
              </a:buClr>
              <a:buFont typeface="Wingdings" panose="05000000000000000000" pitchFamily="2" charset="2"/>
              <a:buChar char="§"/>
            </a:pPr>
            <a:endParaRPr lang="es-ES" altLang="es-EC" sz="1700" smtClean="0">
              <a:ea typeface="ＭＳ Ｐゴシック" panose="020B0600070205080204" pitchFamily="34" charset="-128"/>
            </a:endParaRPr>
          </a:p>
          <a:p>
            <a:pPr marL="342900" lvl="1" indent="-342900" algn="just">
              <a:buClr>
                <a:srgbClr val="0070C0"/>
              </a:buClr>
              <a:buFont typeface="Wingdings" panose="05000000000000000000" pitchFamily="2" charset="2"/>
              <a:buChar char="§"/>
            </a:pPr>
            <a:r>
              <a:rPr lang="es-ES" altLang="es-EC" sz="1700" smtClean="0">
                <a:ea typeface="ＭＳ Ｐゴシック" panose="020B0600070205080204" pitchFamily="34" charset="-128"/>
              </a:rPr>
              <a:t>Modificado:</a:t>
            </a:r>
          </a:p>
          <a:p>
            <a:pPr marL="800100" lvl="2" indent="-342900" algn="just">
              <a:buClr>
                <a:srgbClr val="0070C0"/>
              </a:buClr>
            </a:pPr>
            <a:r>
              <a:rPr lang="es-ES" altLang="es-EC" sz="1700" smtClean="0">
                <a:ea typeface="ＭＳ Ｐゴシック" panose="020B0600070205080204" pitchFamily="34" charset="-128"/>
              </a:rPr>
              <a:t>Art. 54, mediante referéndum constitucional y consulta popular del 4 de febrero de 2018 (Resultados publicados en el R. O. Suplemento No. 180 del 14 de febrero de 2018) = Áreas prohibidas para extractivas.</a:t>
            </a:r>
          </a:p>
          <a:p>
            <a:pPr marL="800100" lvl="2" indent="-342900" algn="just">
              <a:buClr>
                <a:srgbClr val="0070C0"/>
              </a:buClr>
            </a:pPr>
            <a:r>
              <a:rPr lang="es-ES" altLang="es-EC" sz="1700" smtClean="0">
                <a:ea typeface="ＭＳ Ｐゴシック" panose="020B0600070205080204" pitchFamily="34" charset="-128"/>
              </a:rPr>
              <a:t>Art. 209, mediante Art. 53 de Ley No. 0 LEY ORGANICA PARA EL FOMENTO PRODUCTIVO, ATRACCION DE INVERSIONES, GENERACION DE EMPLEO, Y ESTABILIDAD Y EQUILIBRIO FISCAL, publicada en R. O. Suplemento 309 de 21 de Agosto del 2018 = Análisis de laboratorio.</a:t>
            </a:r>
          </a:p>
        </p:txBody>
      </p:sp>
      <p:sp>
        <p:nvSpPr>
          <p:cNvPr id="50179" name="1 Título"/>
          <p:cNvSpPr txBox="1">
            <a:spLocks/>
          </p:cNvSpPr>
          <p:nvPr/>
        </p:nvSpPr>
        <p:spPr bwMode="auto">
          <a:xfrm>
            <a:off x="774700" y="877888"/>
            <a:ext cx="80105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a:latin typeface="Arial" panose="020B0604020202020204" pitchFamily="34" charset="0"/>
                <a:cs typeface="Arial" panose="020B0604020202020204" pitchFamily="34" charset="0"/>
              </a:rPr>
              <a:t>Emisión CODA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5 Marcador de contenido"/>
          <p:cNvSpPr>
            <a:spLocks noGrp="1"/>
          </p:cNvSpPr>
          <p:nvPr>
            <p:ph idx="1"/>
          </p:nvPr>
        </p:nvSpPr>
        <p:spPr bwMode="auto">
          <a:xfrm>
            <a:off x="774700" y="2170113"/>
            <a:ext cx="8010525" cy="25177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anose="05000000000000000000" pitchFamily="2" charset="2"/>
              <a:buChar char="§"/>
            </a:pPr>
            <a:r>
              <a:rPr lang="es-ES" altLang="es-EC" sz="2000" smtClean="0">
                <a:ea typeface="ＭＳ Ｐゴシック" panose="020B0600070205080204" pitchFamily="34" charset="-128"/>
              </a:rPr>
              <a:t>El Reglamento del CODA (RCODA) fue emitido mediante D. E. No. 752 suscrito el 21 de mayo de 2019, publicado en el Suplemento del R. O. No. 507 del 12 de junio de 2019, fecha desde la cual está en vigencia, de acuerdo con lo establecido en su Disposición Final Única.</a:t>
            </a:r>
          </a:p>
          <a:p>
            <a:pPr marL="342900" lvl="1" indent="-342900" algn="just">
              <a:buClr>
                <a:srgbClr val="0070C0"/>
              </a:buClr>
              <a:buFont typeface="Wingdings" panose="05000000000000000000" pitchFamily="2" charset="2"/>
              <a:buChar char="§"/>
            </a:pPr>
            <a:r>
              <a:rPr lang="es-ES" altLang="es-EC" sz="2000" smtClean="0">
                <a:ea typeface="ＭＳ Ｐゴシック" panose="020B0600070205080204" pitchFamily="34" charset="-128"/>
              </a:rPr>
              <a:t>La entrada en vigencia de este cuerpo legal no implica la derogatoria del TULSMA en general, pero si de las disposiciones que se oponen a lo establecido en el CODA y en el RCODA.</a:t>
            </a:r>
          </a:p>
          <a:p>
            <a:pPr marL="342900" lvl="1" indent="-342900" algn="just">
              <a:buClr>
                <a:srgbClr val="0070C0"/>
              </a:buClr>
              <a:buFont typeface="Wingdings" panose="05000000000000000000" pitchFamily="2" charset="2"/>
              <a:buChar char="§"/>
            </a:pPr>
            <a:r>
              <a:rPr lang="es-ES" altLang="es-EC" sz="2000" smtClean="0">
                <a:ea typeface="ＭＳ Ｐゴシック" panose="020B0600070205080204" pitchFamily="34" charset="-128"/>
              </a:rPr>
              <a:t>La entrada en vigencia de este cuerpo legal implicó la derogatoria del D. E. No. 1040 (Disposición Derogatoria Segunda), Arts. 34 y 37 del RAOHE (Tercera), RAE de 2001 (Cuarta), RAOHE en 6 meses (Quinta).</a:t>
            </a:r>
          </a:p>
        </p:txBody>
      </p:sp>
      <p:sp>
        <p:nvSpPr>
          <p:cNvPr id="52227" name="1 Título"/>
          <p:cNvSpPr txBox="1">
            <a:spLocks/>
          </p:cNvSpPr>
          <p:nvPr/>
        </p:nvSpPr>
        <p:spPr bwMode="auto">
          <a:xfrm>
            <a:off x="774700" y="877888"/>
            <a:ext cx="80105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a:latin typeface="Arial" panose="020B0604020202020204" pitchFamily="34" charset="0"/>
                <a:cs typeface="Arial" panose="020B0604020202020204" pitchFamily="34" charset="0"/>
              </a:rPr>
              <a:t>Emisión RCODA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7" name="5 Marcador de contenido"/>
          <p:cNvSpPr>
            <a:spLocks noGrp="1"/>
          </p:cNvSpPr>
          <p:nvPr>
            <p:ph idx="1"/>
          </p:nvPr>
        </p:nvSpPr>
        <p:spPr>
          <a:xfrm>
            <a:off x="900113" y="1905000"/>
            <a:ext cx="7885112" cy="2519363"/>
          </a:xfrm>
        </p:spPr>
        <p:txBody>
          <a:bodyPr/>
          <a:lstStyle/>
          <a:p>
            <a:pPr marL="342900" lvl="1" indent="-342900" algn="just">
              <a:buClr>
                <a:srgbClr val="0070C0"/>
              </a:buClr>
              <a:buFont typeface="Wingdings" pitchFamily="2" charset="2"/>
              <a:buChar char="§"/>
              <a:defRPr/>
            </a:pPr>
            <a:r>
              <a:rPr lang="es-EC" sz="2000" dirty="0"/>
              <a:t>Art. 1. Objeto: "Este Código tiene por objeto garantizar el derecho de las personas a vivir en un ambiente sano y ecológicamente equilibrado, así como proteger los derechos de la naturaleza para la realización del buen vivir o sumak kawsay. Las disposiciones de este Código regularán los derechos, deberes y 	garantías ambientales contenidos en la Constitución, así como los instrumentos que fortalecen su ejercicio, los que deberán asegurar la sostenibilidad, conservación, protección y restauración del ambiente, sin perjuicio de lo que establezcan otras leyes sobre la materia que garanticen los mismos fines.”</a:t>
            </a:r>
          </a:p>
          <a:p>
            <a:pPr marL="0" lvl="1" algn="just">
              <a:buClr>
                <a:srgbClr val="0070C0"/>
              </a:buClr>
              <a:defRPr/>
            </a:pPr>
            <a:endParaRPr lang="es-EC" sz="2000" dirty="0"/>
          </a:p>
          <a:p>
            <a:pPr marL="342900" lvl="1" indent="-342900" algn="just">
              <a:buClr>
                <a:srgbClr val="0070C0"/>
              </a:buClr>
              <a:buFont typeface="Wingdings" pitchFamily="2" charset="2"/>
              <a:buChar char="§"/>
              <a:defRPr/>
            </a:pPr>
            <a:r>
              <a:rPr lang="es-EC" sz="2000" dirty="0"/>
              <a:t>Art. 3. Entre los fines se incluye enfrentar el cambio climático (Se establecen estrategias y medidas al respecto en el Libro IV Del Cambio Climático).	</a:t>
            </a:r>
          </a:p>
        </p:txBody>
      </p:sp>
      <p:sp>
        <p:nvSpPr>
          <p:cNvPr id="54275" name="1 Título"/>
          <p:cNvSpPr txBox="1">
            <a:spLocks/>
          </p:cNvSpPr>
          <p:nvPr/>
        </p:nvSpPr>
        <p:spPr bwMode="auto">
          <a:xfrm>
            <a:off x="676275" y="755650"/>
            <a:ext cx="80105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a:latin typeface="Arial" panose="020B0604020202020204" pitchFamily="34" charset="0"/>
                <a:cs typeface="Arial" panose="020B0604020202020204" pitchFamily="34" charset="0"/>
              </a:rPr>
              <a:t>Objeto y Fin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17FAAFA-6DAA-4961-877F-4DCC45AB70D8}"/>
              </a:ext>
            </a:extLst>
          </p:cNvPr>
          <p:cNvGraphicFramePr/>
          <p:nvPr/>
        </p:nvGraphicFramePr>
        <p:xfrm>
          <a:off x="1524000" y="2014749"/>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0835" name="1 Título"/>
          <p:cNvSpPr txBox="1">
            <a:spLocks/>
          </p:cNvSpPr>
          <p:nvPr/>
        </p:nvSpPr>
        <p:spPr bwMode="auto">
          <a:xfrm>
            <a:off x="2819400" y="1028700"/>
            <a:ext cx="6099175"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a:latin typeface="Arial" panose="020B0604020202020204" pitchFamily="34" charset="0"/>
                <a:cs typeface="Arial" panose="020B0604020202020204" pitchFamily="34" charset="0"/>
              </a:rPr>
              <a:t>Responsabilidades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EAD98F1A-F059-426E-A791-D83E5E6A4084}"/>
              </a:ext>
            </a:extLst>
          </p:cNvPr>
          <p:cNvGraphicFramePr/>
          <p:nvPr/>
        </p:nvGraphicFramePr>
        <p:xfrm>
          <a:off x="304800" y="1600200"/>
          <a:ext cx="6019800"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2883" name="TextBox 4"/>
          <p:cNvSpPr txBox="1">
            <a:spLocks noChangeArrowheads="1"/>
          </p:cNvSpPr>
          <p:nvPr/>
        </p:nvSpPr>
        <p:spPr bwMode="auto">
          <a:xfrm>
            <a:off x="7021513" y="3208338"/>
            <a:ext cx="1822450" cy="286226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r>
              <a:rPr lang="es-EC" altLang="es-EC" sz="1500">
                <a:solidFill>
                  <a:schemeClr val="bg1"/>
                </a:solidFill>
              </a:rPr>
              <a:t>Operador o Promotor</a:t>
            </a:r>
          </a:p>
          <a:p>
            <a:pPr algn="ctr"/>
            <a:endParaRPr lang="es-EC" altLang="es-EC" sz="1500">
              <a:solidFill>
                <a:schemeClr val="bg1"/>
              </a:solidFill>
            </a:endParaRPr>
          </a:p>
          <a:p>
            <a:pPr algn="ctr"/>
            <a:r>
              <a:rPr lang="es-EC" altLang="es-EC" sz="1500">
                <a:solidFill>
                  <a:schemeClr val="bg1"/>
                </a:solidFill>
              </a:rPr>
              <a:t>Consultor / Proveedor de Servicios (Responsables solidarios si aplica)</a:t>
            </a:r>
          </a:p>
          <a:p>
            <a:pPr algn="ctr"/>
            <a:endParaRPr lang="es-EC" altLang="es-EC" sz="1500">
              <a:solidFill>
                <a:schemeClr val="bg1"/>
              </a:solidFill>
            </a:endParaRPr>
          </a:p>
          <a:p>
            <a:pPr algn="ctr"/>
            <a:r>
              <a:rPr lang="es-EC" altLang="es-EC" sz="1500">
                <a:solidFill>
                  <a:schemeClr val="bg1"/>
                </a:solidFill>
              </a:rPr>
              <a:t>Actores Sociales (Comunas, pueblos, comunidades, etc.)</a:t>
            </a:r>
          </a:p>
        </p:txBody>
      </p:sp>
      <p:sp>
        <p:nvSpPr>
          <p:cNvPr id="6" name="Arrow: Down 5">
            <a:extLst>
              <a:ext uri="{FF2B5EF4-FFF2-40B4-BE49-F238E27FC236}">
                <a16:creationId xmlns:a16="http://schemas.microsoft.com/office/drawing/2014/main" id="{E6900D00-0397-41B0-AAC0-3E84D56B86B9}"/>
              </a:ext>
            </a:extLst>
          </p:cNvPr>
          <p:cNvSpPr/>
          <p:nvPr/>
        </p:nvSpPr>
        <p:spPr>
          <a:xfrm rot="16200000">
            <a:off x="6383338" y="4562475"/>
            <a:ext cx="381000" cy="533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C" dirty="0"/>
          </a:p>
        </p:txBody>
      </p:sp>
      <p:sp>
        <p:nvSpPr>
          <p:cNvPr id="122885" name="1 Título"/>
          <p:cNvSpPr txBox="1">
            <a:spLocks/>
          </p:cNvSpPr>
          <p:nvPr/>
        </p:nvSpPr>
        <p:spPr bwMode="auto">
          <a:xfrm>
            <a:off x="2819400" y="833438"/>
            <a:ext cx="6099175"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4000" b="1">
                <a:latin typeface="Arial" panose="020B0604020202020204" pitchFamily="34" charset="0"/>
                <a:cs typeface="Arial" panose="020B0604020202020204" pitchFamily="34" charset="0"/>
              </a:rPr>
              <a:t>Escenarios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EAD98F1A-F059-426E-A791-D83E5E6A4084}"/>
              </a:ext>
            </a:extLst>
          </p:cNvPr>
          <p:cNvGraphicFramePr/>
          <p:nvPr/>
        </p:nvGraphicFramePr>
        <p:xfrm>
          <a:off x="457200" y="1570825"/>
          <a:ext cx="6096000"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4931" name="TextBox 3"/>
          <p:cNvSpPr txBox="1">
            <a:spLocks noChangeArrowheads="1"/>
          </p:cNvSpPr>
          <p:nvPr/>
        </p:nvSpPr>
        <p:spPr bwMode="auto">
          <a:xfrm>
            <a:off x="533400" y="4419600"/>
            <a:ext cx="1554163" cy="15700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r>
              <a:rPr lang="es-EC" altLang="es-EC" sz="1600">
                <a:solidFill>
                  <a:schemeClr val="bg1"/>
                </a:solidFill>
              </a:rPr>
              <a:t>Consultor / Proveedor de Servicios son responsables solidarios (si aplica)</a:t>
            </a:r>
          </a:p>
        </p:txBody>
      </p:sp>
      <p:sp>
        <p:nvSpPr>
          <p:cNvPr id="5" name="Arrow: Down 4">
            <a:extLst>
              <a:ext uri="{FF2B5EF4-FFF2-40B4-BE49-F238E27FC236}">
                <a16:creationId xmlns:a16="http://schemas.microsoft.com/office/drawing/2014/main" id="{653300A0-59DD-4516-ABD9-88929F971A5D}"/>
              </a:ext>
            </a:extLst>
          </p:cNvPr>
          <p:cNvSpPr/>
          <p:nvPr/>
        </p:nvSpPr>
        <p:spPr>
          <a:xfrm>
            <a:off x="1066800" y="3792538"/>
            <a:ext cx="381000" cy="533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C" dirty="0"/>
          </a:p>
        </p:txBody>
      </p:sp>
      <p:sp>
        <p:nvSpPr>
          <p:cNvPr id="124933" name="TextBox 5"/>
          <p:cNvSpPr txBox="1">
            <a:spLocks noChangeArrowheads="1"/>
          </p:cNvSpPr>
          <p:nvPr/>
        </p:nvSpPr>
        <p:spPr bwMode="auto">
          <a:xfrm>
            <a:off x="7278688" y="3886200"/>
            <a:ext cx="1597025" cy="23082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r>
              <a:rPr lang="es-EC" altLang="es-EC" sz="1600">
                <a:solidFill>
                  <a:schemeClr val="bg1"/>
                </a:solidFill>
              </a:rPr>
              <a:t>Autoridades / Entidades Públicas</a:t>
            </a:r>
          </a:p>
          <a:p>
            <a:pPr algn="ctr"/>
            <a:endParaRPr lang="es-EC" altLang="es-EC" sz="1600">
              <a:solidFill>
                <a:schemeClr val="bg1"/>
              </a:solidFill>
            </a:endParaRPr>
          </a:p>
          <a:p>
            <a:pPr algn="ctr"/>
            <a:r>
              <a:rPr lang="es-EC" altLang="es-EC" sz="1600">
                <a:solidFill>
                  <a:schemeClr val="bg1"/>
                </a:solidFill>
              </a:rPr>
              <a:t>Actores Sociales (Comunas, pueblos, comunidades, etc.)</a:t>
            </a:r>
          </a:p>
        </p:txBody>
      </p:sp>
      <p:sp>
        <p:nvSpPr>
          <p:cNvPr id="7" name="Arrow: Down 6">
            <a:extLst>
              <a:ext uri="{FF2B5EF4-FFF2-40B4-BE49-F238E27FC236}">
                <a16:creationId xmlns:a16="http://schemas.microsoft.com/office/drawing/2014/main" id="{7736765C-6E3F-426D-A567-BDBF9502FAE6}"/>
              </a:ext>
            </a:extLst>
          </p:cNvPr>
          <p:cNvSpPr/>
          <p:nvPr/>
        </p:nvSpPr>
        <p:spPr>
          <a:xfrm rot="16200000">
            <a:off x="6705600" y="5018088"/>
            <a:ext cx="381000" cy="533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C" dirty="0"/>
          </a:p>
        </p:txBody>
      </p:sp>
      <p:sp>
        <p:nvSpPr>
          <p:cNvPr id="124935" name="1 Título"/>
          <p:cNvSpPr txBox="1">
            <a:spLocks/>
          </p:cNvSpPr>
          <p:nvPr/>
        </p:nvSpPr>
        <p:spPr bwMode="auto">
          <a:xfrm>
            <a:off x="2405063" y="833438"/>
            <a:ext cx="6099175"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a:latin typeface="Arial" panose="020B0604020202020204" pitchFamily="34" charset="0"/>
                <a:cs typeface="Arial" panose="020B0604020202020204" pitchFamily="34" charset="0"/>
              </a:rPr>
              <a:t>Escenarios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1 Título"/>
          <p:cNvSpPr txBox="1">
            <a:spLocks/>
          </p:cNvSpPr>
          <p:nvPr/>
        </p:nvSpPr>
        <p:spPr bwMode="auto">
          <a:xfrm>
            <a:off x="1971675" y="2095500"/>
            <a:ext cx="5429250" cy="207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r>
              <a:rPr lang="es-EC" altLang="es-EC" sz="3600" b="1"/>
              <a:t>Texto Unificado de Legislación Secundaria del Ministerio del Ambiente (TULAS/TULSMA) </a:t>
            </a:r>
            <a:endParaRPr lang="es-ES_tradnl" altLang="es-EC" sz="36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1 Título"/>
          <p:cNvSpPr>
            <a:spLocks noGrp="1"/>
          </p:cNvSpPr>
          <p:nvPr>
            <p:ph type="title" idx="4294967295"/>
          </p:nvPr>
        </p:nvSpPr>
        <p:spPr bwMode="auto">
          <a:xfrm>
            <a:off x="1204913" y="876300"/>
            <a:ext cx="7218362" cy="5207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eaLnBrk="1" hangingPunct="1"/>
            <a:r>
              <a:rPr lang="es-EC" altLang="es-EC" sz="3600" b="1" smtClean="0">
                <a:ea typeface="ＭＳ Ｐゴシック" panose="020B0600070205080204" pitchFamily="34" charset="-128"/>
              </a:rPr>
              <a:t>Emisión</a:t>
            </a:r>
          </a:p>
        </p:txBody>
      </p:sp>
      <p:sp>
        <p:nvSpPr>
          <p:cNvPr id="154627" name="5 Marcador de contenido"/>
          <p:cNvSpPr>
            <a:spLocks noGrp="1"/>
          </p:cNvSpPr>
          <p:nvPr>
            <p:ph idx="1"/>
          </p:nvPr>
        </p:nvSpPr>
        <p:spPr bwMode="auto">
          <a:xfrm>
            <a:off x="1036638" y="2159000"/>
            <a:ext cx="7556500" cy="41084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gn="just">
              <a:buClr>
                <a:srgbClr val="0070C0"/>
              </a:buClr>
              <a:buFont typeface="Arial" panose="020B0604020202020204" pitchFamily="34" charset="0"/>
              <a:buNone/>
            </a:pPr>
            <a:r>
              <a:rPr lang="es-ES" altLang="es-EC" sz="1800" smtClean="0">
                <a:ea typeface="ＭＳ Ｐゴシック" panose="020B0600070205080204" pitchFamily="34" charset="-128"/>
              </a:rPr>
              <a:t>Vigente desde diciembre de 2002, y ratificado  el 31 de marzo de 2003.</a:t>
            </a:r>
          </a:p>
          <a:p>
            <a:pPr marL="0" indent="0" algn="just">
              <a:buClr>
                <a:srgbClr val="0070C0"/>
              </a:buClr>
              <a:buFont typeface="Arial" panose="020B0604020202020204" pitchFamily="34" charset="0"/>
              <a:buNone/>
            </a:pPr>
            <a:endParaRPr lang="es-ES" altLang="es-EC" sz="1800" smtClean="0">
              <a:ea typeface="ＭＳ Ｐゴシック" panose="020B0600070205080204" pitchFamily="34" charset="-128"/>
            </a:endParaRPr>
          </a:p>
          <a:p>
            <a:pPr marL="0" indent="0" algn="just">
              <a:buClr>
                <a:srgbClr val="0070C0"/>
              </a:buClr>
              <a:buFont typeface="Arial" panose="020B0604020202020204" pitchFamily="34" charset="0"/>
              <a:buNone/>
            </a:pPr>
            <a:r>
              <a:rPr lang="es-ES" altLang="es-EC" sz="1800" smtClean="0">
                <a:ea typeface="ＭＳ Ｐゴシック" panose="020B0600070205080204" pitchFamily="34" charset="-128"/>
              </a:rPr>
              <a:t>Reformado desde 2013 en su Libro VI mediante A. M. No. 068 y su reformas A. M. No. 074 de 2013 y A. M. No. 006 de 2014; posteriormente fue reformado, en sus anexos incluso (1, 2, 3 y 5), mediante </a:t>
            </a:r>
            <a:r>
              <a:rPr lang="es-EC" altLang="es-EC" sz="1800" smtClean="0">
                <a:ea typeface="ＭＳ Ｐゴシック" panose="020B0600070205080204" pitchFamily="34" charset="-128"/>
              </a:rPr>
              <a:t>el A. M. No. 028, emitido el 28 de enero de 2015 y publicado en la Edición Especial No. 270 el viernes 13 de febrero de 2015, este fue reformado mediante A. M. No. 52 emitido el 12 de marzo de 2015 y derogado mediante el </a:t>
            </a:r>
            <a:r>
              <a:rPr lang="es-EC" altLang="es-EC" sz="1800" b="1" smtClean="0">
                <a:ea typeface="ＭＳ Ｐゴシック" panose="020B0600070205080204" pitchFamily="34" charset="-128"/>
              </a:rPr>
              <a:t>A. M. No. 061, emitido el 7 de abril de 2015, y publicado en la Edición Especial No. 316 del lunes 4 de mayo de 2015</a:t>
            </a:r>
            <a:r>
              <a:rPr lang="es-EC" altLang="es-EC" sz="1800" smtClean="0">
                <a:ea typeface="ＭＳ Ｐゴシック" panose="020B0600070205080204" pitchFamily="34" charset="-128"/>
              </a:rPr>
              <a:t>, que ha sido reformado en adelante; los anexos se emitieron mediante el </a:t>
            </a:r>
            <a:r>
              <a:rPr lang="es-EC" altLang="es-EC" sz="1800" b="1" smtClean="0">
                <a:ea typeface="ＭＳ Ｐゴシック" panose="020B0600070205080204" pitchFamily="34" charset="-128"/>
              </a:rPr>
              <a:t>A. M. No. 097-A suscrito el 30 de julio de 2015 y publicado en la Edición Especial del R. O. No. 387 el 4 de noviembre de 2015.</a:t>
            </a:r>
            <a:r>
              <a:rPr lang="es-EC" altLang="es-EC" sz="1800" smtClean="0">
                <a:ea typeface="ＭＳ Ｐゴシック" panose="020B0600070205080204" pitchFamily="34" charset="-128"/>
              </a:rPr>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5 Marcador de contenido"/>
          <p:cNvSpPr>
            <a:spLocks noGrp="1"/>
          </p:cNvSpPr>
          <p:nvPr>
            <p:ph idx="1"/>
          </p:nvPr>
        </p:nvSpPr>
        <p:spPr bwMode="auto">
          <a:xfrm>
            <a:off x="1028700" y="1905000"/>
            <a:ext cx="7810500" cy="47831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anose="05000000000000000000" pitchFamily="2" charset="2"/>
              <a:buChar char="§"/>
            </a:pPr>
            <a:r>
              <a:rPr lang="es-ES" altLang="es-EC" sz="2000" smtClean="0">
                <a:ea typeface="ＭＳ Ｐゴシック" panose="020B0600070205080204" pitchFamily="34" charset="-128"/>
              </a:rPr>
              <a:t>Lineamientos generales de régimen institucional en materia ambiental (Capítulo I, Título III Del SUMA).</a:t>
            </a:r>
          </a:p>
          <a:p>
            <a:pPr marL="342900" lvl="1" indent="-342900" algn="just">
              <a:buClr>
                <a:srgbClr val="0070C0"/>
              </a:buClr>
              <a:buFont typeface="Wingdings" panose="05000000000000000000" pitchFamily="2" charset="2"/>
              <a:buChar char="§"/>
            </a:pPr>
            <a:r>
              <a:rPr lang="es-EC" altLang="es-EC" sz="2000" smtClean="0">
                <a:ea typeface="ＭＳ Ｐゴシック" panose="020B0600070205080204" pitchFamily="34" charset="-128"/>
              </a:rPr>
              <a:t>SUIA (</a:t>
            </a:r>
            <a:r>
              <a:rPr lang="es-ES" altLang="es-EC" sz="2000" smtClean="0">
                <a:ea typeface="ＭＳ Ｐゴシック" panose="020B0600070205080204" pitchFamily="34" charset="-128"/>
              </a:rPr>
              <a:t>Capítulo II, Título III Del SUMA)</a:t>
            </a:r>
            <a:r>
              <a:rPr lang="es-EC" altLang="es-EC" sz="2000" smtClean="0">
                <a:ea typeface="ＭＳ Ｐゴシック" panose="020B0600070205080204" pitchFamily="34" charset="-128"/>
              </a:rPr>
              <a:t>.</a:t>
            </a:r>
          </a:p>
          <a:p>
            <a:pPr marL="342900" lvl="1" indent="-342900" algn="just">
              <a:buClr>
                <a:srgbClr val="0070C0"/>
              </a:buClr>
              <a:buFont typeface="Wingdings" panose="05000000000000000000" pitchFamily="2" charset="2"/>
              <a:buChar char="§"/>
            </a:pPr>
            <a:r>
              <a:rPr lang="es-EC" altLang="es-EC" sz="2000" smtClean="0">
                <a:ea typeface="ＭＳ Ｐゴシック" panose="020B0600070205080204" pitchFamily="34" charset="-128"/>
              </a:rPr>
              <a:t>Lineamientos de regularización ambiental (</a:t>
            </a:r>
            <a:r>
              <a:rPr lang="es-ES" altLang="es-EC" sz="2000" smtClean="0">
                <a:ea typeface="ＭＳ Ｐゴシック" panose="020B0600070205080204" pitchFamily="34" charset="-128"/>
              </a:rPr>
              <a:t>Capítulo III, Título III Del SUMA)</a:t>
            </a:r>
            <a:r>
              <a:rPr lang="es-EC" altLang="es-EC" sz="2000" smtClean="0">
                <a:ea typeface="ＭＳ Ｐゴシック" panose="020B0600070205080204" pitchFamily="34" charset="-128"/>
              </a:rPr>
              <a:t>.</a:t>
            </a:r>
          </a:p>
          <a:p>
            <a:pPr marL="342900" lvl="1" indent="-342900" algn="just">
              <a:buClr>
                <a:srgbClr val="0070C0"/>
              </a:buClr>
              <a:buFont typeface="Wingdings" panose="05000000000000000000" pitchFamily="2" charset="2"/>
              <a:buChar char="§"/>
            </a:pPr>
            <a:r>
              <a:rPr lang="es-EC" altLang="es-EC" sz="2000" smtClean="0">
                <a:ea typeface="ＭＳ Ｐゴシック" panose="020B0600070205080204" pitchFamily="34" charset="-128"/>
              </a:rPr>
              <a:t>Gestión integral de residuos sólidos NO peligrosos y peligrosos (</a:t>
            </a:r>
            <a:r>
              <a:rPr lang="es-ES" altLang="es-EC" sz="2000" smtClean="0">
                <a:ea typeface="ＭＳ Ｐゴシック" panose="020B0600070205080204" pitchFamily="34" charset="-128"/>
              </a:rPr>
              <a:t>Capítulo VI, Título III Del SUMA, Sección I y II).</a:t>
            </a:r>
          </a:p>
          <a:p>
            <a:pPr marL="342900" lvl="1" indent="-342900" algn="just">
              <a:buClr>
                <a:srgbClr val="0070C0"/>
              </a:buClr>
              <a:buFont typeface="Wingdings" panose="05000000000000000000" pitchFamily="2" charset="2"/>
              <a:buChar char="§"/>
            </a:pPr>
            <a:r>
              <a:rPr lang="es-ES" altLang="es-EC" sz="2000" smtClean="0">
                <a:ea typeface="ＭＳ Ｐゴシック" panose="020B0600070205080204" pitchFamily="34" charset="-128"/>
              </a:rPr>
              <a:t>Gestión de sustancias químicas peligrosas (Capítulo VII, Título III Del SUMA).</a:t>
            </a:r>
          </a:p>
          <a:p>
            <a:pPr marL="342900" lvl="1" indent="-342900" algn="just">
              <a:buClr>
                <a:srgbClr val="0070C0"/>
              </a:buClr>
              <a:buFont typeface="Wingdings" panose="05000000000000000000" pitchFamily="2" charset="2"/>
              <a:buChar char="§"/>
            </a:pPr>
            <a:r>
              <a:rPr lang="es-ES" altLang="es-EC" sz="2000" smtClean="0">
                <a:ea typeface="ＭＳ Ｐゴシック" panose="020B0600070205080204" pitchFamily="34" charset="-128"/>
              </a:rPr>
              <a:t>Producción Limpia, Consumo Sustentable y Buenas Prácticas Ambientales (Capítulo IX, Título III Del SUMA).</a:t>
            </a:r>
          </a:p>
          <a:p>
            <a:pPr marL="342900" lvl="1" indent="-342900" algn="just">
              <a:buClr>
                <a:srgbClr val="0070C0"/>
              </a:buClr>
              <a:buFont typeface="Wingdings" panose="05000000000000000000" pitchFamily="2" charset="2"/>
              <a:buChar char="§"/>
            </a:pPr>
            <a:r>
              <a:rPr lang="es-ES" altLang="es-EC" sz="2000" smtClean="0">
                <a:ea typeface="ＭＳ Ｐゴシック" panose="020B0600070205080204" pitchFamily="34" charset="-128"/>
              </a:rPr>
              <a:t>Control y seguimiento ambiental (Capítulo X, Título III Del SUMA).</a:t>
            </a:r>
          </a:p>
          <a:p>
            <a:pPr marL="342900" lvl="1" indent="-342900" algn="just">
              <a:buClr>
                <a:srgbClr val="0070C0"/>
              </a:buClr>
              <a:buFont typeface="Wingdings" panose="05000000000000000000" pitchFamily="2" charset="2"/>
              <a:buChar char="§"/>
            </a:pPr>
            <a:r>
              <a:rPr lang="es-EC" altLang="es-EC" sz="2000" smtClean="0">
                <a:ea typeface="ＭＳ Ｐゴシック" panose="020B0600070205080204" pitchFamily="34" charset="-128"/>
              </a:rPr>
              <a:t>Libro IX Derechos y Tasas.</a:t>
            </a:r>
          </a:p>
          <a:p>
            <a:pPr algn="just"/>
            <a:endParaRPr lang="es-EC" altLang="es-EC" sz="2000" smtClean="0">
              <a:ea typeface="ＭＳ Ｐゴシック" panose="020B0600070205080204" pitchFamily="34" charset="-128"/>
            </a:endParaRPr>
          </a:p>
          <a:p>
            <a:pPr algn="just">
              <a:buFont typeface="Wingdings 2" panose="05020102010507070707" pitchFamily="18" charset="2"/>
              <a:buNone/>
            </a:pPr>
            <a:r>
              <a:rPr lang="es-EC" altLang="es-EC" sz="2000" smtClean="0">
                <a:ea typeface="ＭＳ Ｐゴシック" panose="020B0600070205080204" pitchFamily="34" charset="-128"/>
              </a:rPr>
              <a:t>	</a:t>
            </a:r>
          </a:p>
          <a:p>
            <a:pPr algn="just">
              <a:buFont typeface="Wingdings 2" panose="05020102010507070707" pitchFamily="18" charset="2"/>
              <a:buNone/>
            </a:pPr>
            <a:endParaRPr lang="es-EC" altLang="es-EC" sz="2000" smtClean="0">
              <a:ea typeface="ＭＳ Ｐゴシック" panose="020B0600070205080204" pitchFamily="34" charset="-128"/>
            </a:endParaRPr>
          </a:p>
          <a:p>
            <a:pPr algn="just">
              <a:buFont typeface="Wingdings 2" panose="05020102010507070707" pitchFamily="18" charset="2"/>
              <a:buNone/>
            </a:pPr>
            <a:endParaRPr lang="es-EC" altLang="es-EC" sz="2000" smtClean="0">
              <a:ea typeface="ＭＳ Ｐゴシック" panose="020B0600070205080204" pitchFamily="34" charset="-128"/>
            </a:endParaRPr>
          </a:p>
          <a:p>
            <a:pPr algn="just"/>
            <a:endParaRPr lang="es-EC" altLang="es-EC" sz="2000" smtClean="0">
              <a:ea typeface="ＭＳ Ｐゴシック" panose="020B0600070205080204" pitchFamily="34" charset="-128"/>
            </a:endParaRPr>
          </a:p>
          <a:p>
            <a:pPr algn="just">
              <a:buFont typeface="Wingdings 2" panose="05020102010507070707" pitchFamily="18" charset="2"/>
              <a:buNone/>
            </a:pPr>
            <a:r>
              <a:rPr lang="es-EC" altLang="es-EC" sz="2000" smtClean="0">
                <a:ea typeface="ＭＳ Ｐゴシック" panose="020B0600070205080204" pitchFamily="34" charset="-128"/>
              </a:rPr>
              <a:t>	</a:t>
            </a:r>
          </a:p>
        </p:txBody>
      </p:sp>
      <p:sp>
        <p:nvSpPr>
          <p:cNvPr id="156675" name="1 Título"/>
          <p:cNvSpPr txBox="1">
            <a:spLocks/>
          </p:cNvSpPr>
          <p:nvPr/>
        </p:nvSpPr>
        <p:spPr bwMode="auto">
          <a:xfrm>
            <a:off x="1204913" y="987425"/>
            <a:ext cx="721836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a:latin typeface="Arial" panose="020B0604020202020204" pitchFamily="34" charset="0"/>
                <a:cs typeface="Arial" panose="020B0604020202020204" pitchFamily="34" charset="0"/>
              </a:rPr>
              <a:t>Lineamientos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1285875" y="1771650"/>
          <a:ext cx="7532688" cy="4664075"/>
        </p:xfrm>
        <a:graphic>
          <a:graphicData uri="http://schemas.openxmlformats.org/drawingml/2006/table">
            <a:tbl>
              <a:tblPr firstRow="1" bandRow="1">
                <a:tableStyleId>{7DF18680-E054-41AD-8BC1-D1AEF772440D}</a:tableStyleId>
              </a:tblPr>
              <a:tblGrid>
                <a:gridCol w="1839128">
                  <a:extLst>
                    <a:ext uri="{9D8B030D-6E8A-4147-A177-3AD203B41FA5}">
                      <a16:colId xmlns:a16="http://schemas.microsoft.com/office/drawing/2014/main" val="20000"/>
                    </a:ext>
                  </a:extLst>
                </a:gridCol>
                <a:gridCol w="5693560">
                  <a:extLst>
                    <a:ext uri="{9D8B030D-6E8A-4147-A177-3AD203B41FA5}">
                      <a16:colId xmlns:a16="http://schemas.microsoft.com/office/drawing/2014/main" val="20001"/>
                    </a:ext>
                  </a:extLst>
                </a:gridCol>
              </a:tblGrid>
              <a:tr h="77734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600" dirty="0">
                          <a:solidFill>
                            <a:schemeClr val="tx1"/>
                          </a:solidFill>
                        </a:rPr>
                        <a:t>Anexo 1: AGUA</a:t>
                      </a:r>
                      <a:endParaRPr lang="es-ES" sz="1600" b="1" dirty="0">
                        <a:solidFill>
                          <a:schemeClr val="tx1"/>
                        </a:solidFill>
                      </a:endParaRPr>
                    </a:p>
                  </a:txBody>
                  <a:tcPr marL="91446" marR="91446" marT="45726" marB="45726"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ES" sz="1500" b="0" kern="1200" dirty="0">
                          <a:solidFill>
                            <a:schemeClr val="tx1"/>
                          </a:solidFill>
                        </a:rPr>
                        <a:t>Criterios de calidad de agua para consumo humano y uso doméstico</a:t>
                      </a:r>
                    </a:p>
                    <a:p>
                      <a:pPr marL="0" marR="0" lvl="1" indent="0" algn="l" defTabSz="914400" rtl="0" eaLnBrk="1" fontAlgn="auto" latinLnBrk="0" hangingPunct="1">
                        <a:lnSpc>
                          <a:spcPct val="100000"/>
                        </a:lnSpc>
                        <a:spcBef>
                          <a:spcPts val="0"/>
                        </a:spcBef>
                        <a:spcAft>
                          <a:spcPts val="0"/>
                        </a:spcAft>
                        <a:buClrTx/>
                        <a:buSzTx/>
                        <a:buFontTx/>
                        <a:buNone/>
                        <a:tabLst/>
                        <a:defRPr/>
                      </a:pPr>
                      <a:r>
                        <a:rPr lang="es-ES" sz="1500" b="0" kern="1200" dirty="0">
                          <a:solidFill>
                            <a:schemeClr val="tx1"/>
                          </a:solidFill>
                        </a:rPr>
                        <a:t>Criterios para descarga al alcantarillado público y cuerpos de agua dulce</a:t>
                      </a:r>
                      <a:endParaRPr lang="es-MX" sz="1500" b="0" kern="1200" dirty="0">
                        <a:solidFill>
                          <a:schemeClr val="tx1"/>
                        </a:solidFill>
                        <a:latin typeface="+mn-lt"/>
                        <a:ea typeface="+mn-ea"/>
                        <a:cs typeface="+mn-cs"/>
                      </a:endParaRPr>
                    </a:p>
                  </a:txBody>
                  <a:tcPr marL="91446" marR="91446" marT="45726" marB="45726" anchor="ctr"/>
                </a:tc>
                <a:extLst>
                  <a:ext uri="{0D108BD9-81ED-4DB2-BD59-A6C34878D82A}">
                    <a16:rowId xmlns:a16="http://schemas.microsoft.com/office/drawing/2014/main" val="10000"/>
                  </a:ext>
                </a:extLst>
              </a:tr>
              <a:tr h="10059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600" b="1" dirty="0"/>
                        <a:t>Anexo 2: SUELOS</a:t>
                      </a:r>
                      <a:endParaRPr lang="es-ES" sz="1600" b="1" dirty="0">
                        <a:solidFill>
                          <a:schemeClr val="tx1"/>
                        </a:solidFill>
                      </a:endParaRPr>
                    </a:p>
                  </a:txBody>
                  <a:tcPr marL="91446" marR="91446" marT="45726" marB="45726"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ES" sz="1500" kern="1200" dirty="0"/>
                        <a:t>Prevención de la contaminación del suelo</a:t>
                      </a:r>
                    </a:p>
                    <a:p>
                      <a:pPr marL="0" marR="0" lvl="1" indent="0" algn="l" defTabSz="914400" rtl="0" eaLnBrk="1" fontAlgn="auto" latinLnBrk="0" hangingPunct="1">
                        <a:lnSpc>
                          <a:spcPct val="100000"/>
                        </a:lnSpc>
                        <a:spcBef>
                          <a:spcPts val="0"/>
                        </a:spcBef>
                        <a:spcAft>
                          <a:spcPts val="0"/>
                        </a:spcAft>
                        <a:buClrTx/>
                        <a:buSzTx/>
                        <a:buFontTx/>
                        <a:buNone/>
                        <a:tabLst/>
                        <a:defRPr/>
                      </a:pPr>
                      <a:r>
                        <a:rPr lang="es-ES" sz="1500" kern="1200" dirty="0"/>
                        <a:t>Actividades que degradan el suelo</a:t>
                      </a:r>
                    </a:p>
                    <a:p>
                      <a:pPr marL="0" marR="0" lvl="1" indent="0" algn="l" defTabSz="914400" rtl="0" eaLnBrk="1" fontAlgn="auto" latinLnBrk="0" hangingPunct="1">
                        <a:lnSpc>
                          <a:spcPct val="100000"/>
                        </a:lnSpc>
                        <a:spcBef>
                          <a:spcPts val="0"/>
                        </a:spcBef>
                        <a:spcAft>
                          <a:spcPts val="0"/>
                        </a:spcAft>
                        <a:buClrTx/>
                        <a:buSzTx/>
                        <a:buFontTx/>
                        <a:buNone/>
                        <a:tabLst/>
                        <a:defRPr/>
                      </a:pPr>
                      <a:r>
                        <a:rPr lang="es-ES" sz="1500" kern="1200" dirty="0"/>
                        <a:t>Criterios de calidad de suelos</a:t>
                      </a:r>
                    </a:p>
                    <a:p>
                      <a:pPr marL="0" marR="0" lvl="1" indent="0" algn="l" defTabSz="914400" rtl="0" eaLnBrk="1" fontAlgn="auto" latinLnBrk="0" hangingPunct="1">
                        <a:lnSpc>
                          <a:spcPct val="100000"/>
                        </a:lnSpc>
                        <a:spcBef>
                          <a:spcPts val="0"/>
                        </a:spcBef>
                        <a:spcAft>
                          <a:spcPts val="0"/>
                        </a:spcAft>
                        <a:buClrTx/>
                        <a:buSzTx/>
                        <a:buFontTx/>
                        <a:buNone/>
                        <a:tabLst/>
                        <a:defRPr/>
                      </a:pPr>
                      <a:r>
                        <a:rPr lang="es-ES" sz="1500" kern="1200" dirty="0"/>
                        <a:t>Criterios de remediación o restauración</a:t>
                      </a:r>
                      <a:endParaRPr lang="es-ES" sz="1500" kern="1200" dirty="0">
                        <a:solidFill>
                          <a:schemeClr val="tx1"/>
                        </a:solidFill>
                        <a:latin typeface="+mn-lt"/>
                        <a:ea typeface="+mn-ea"/>
                        <a:cs typeface="+mn-cs"/>
                      </a:endParaRPr>
                    </a:p>
                  </a:txBody>
                  <a:tcPr marL="91446" marR="91446" marT="45726" marB="45726" anchor="ctr"/>
                </a:tc>
                <a:extLst>
                  <a:ext uri="{0D108BD9-81ED-4DB2-BD59-A6C34878D82A}">
                    <a16:rowId xmlns:a16="http://schemas.microsoft.com/office/drawing/2014/main" val="10001"/>
                  </a:ext>
                </a:extLst>
              </a:tr>
              <a:tr h="82307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600" b="1" dirty="0"/>
                        <a:t>Anexo 3: EMISIONES A LA ATMÓSFERA</a:t>
                      </a:r>
                      <a:endParaRPr lang="es-ES" sz="1600" b="1" dirty="0">
                        <a:solidFill>
                          <a:schemeClr val="tx1"/>
                        </a:solidFill>
                      </a:endParaRPr>
                    </a:p>
                  </a:txBody>
                  <a:tcPr marL="91446" marR="91446" marT="45726" marB="45726"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ES" sz="1500" kern="1200" dirty="0"/>
                        <a:t>Límites permisibles de emisión de contaminantes desde fuentes fijas de combustión significativas y no significativas</a:t>
                      </a:r>
                      <a:endParaRPr lang="es-ES" sz="1500" kern="1200" dirty="0">
                        <a:solidFill>
                          <a:schemeClr val="tx1"/>
                        </a:solidFill>
                        <a:latin typeface="+mn-lt"/>
                        <a:ea typeface="+mn-ea"/>
                        <a:cs typeface="+mn-cs"/>
                      </a:endParaRPr>
                    </a:p>
                  </a:txBody>
                  <a:tcPr marL="91446" marR="91446" marT="45726" marB="45726" anchor="ctr"/>
                </a:tc>
                <a:extLst>
                  <a:ext uri="{0D108BD9-81ED-4DB2-BD59-A6C34878D82A}">
                    <a16:rowId xmlns:a16="http://schemas.microsoft.com/office/drawing/2014/main" val="10002"/>
                  </a:ext>
                </a:extLst>
              </a:tr>
              <a:tr h="82307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600" b="1" dirty="0"/>
                        <a:t>Anexo 4: CALIDAD DEL AIRE AMBIENTE</a:t>
                      </a:r>
                      <a:endParaRPr lang="es-ES" sz="1600" b="1" dirty="0">
                        <a:solidFill>
                          <a:schemeClr val="tx1"/>
                        </a:solidFill>
                      </a:endParaRPr>
                    </a:p>
                  </a:txBody>
                  <a:tcPr marL="91446" marR="91446" marT="45726" marB="45726"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ES" sz="1500" kern="1200" dirty="0"/>
                        <a:t>Límites permisibles de contaminantes en la atmósfera del entorno de una determinada infraestructura</a:t>
                      </a:r>
                      <a:endParaRPr lang="es-ES" sz="1500" kern="1200" dirty="0">
                        <a:solidFill>
                          <a:schemeClr val="tx1"/>
                        </a:solidFill>
                        <a:latin typeface="+mn-lt"/>
                        <a:ea typeface="+mn-ea"/>
                        <a:cs typeface="+mn-cs"/>
                      </a:endParaRPr>
                    </a:p>
                  </a:txBody>
                  <a:tcPr marL="91446" marR="91446" marT="45726" marB="45726" anchor="ctr"/>
                </a:tc>
                <a:extLst>
                  <a:ext uri="{0D108BD9-81ED-4DB2-BD59-A6C34878D82A}">
                    <a16:rowId xmlns:a16="http://schemas.microsoft.com/office/drawing/2014/main" val="10003"/>
                  </a:ext>
                </a:extLst>
              </a:tr>
              <a:tr h="12346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600" b="1" dirty="0"/>
                        <a:t>Anexo 5: RUIDO</a:t>
                      </a:r>
                      <a:endParaRPr lang="es-ES" sz="1600" b="1" dirty="0">
                        <a:solidFill>
                          <a:schemeClr val="tx1"/>
                        </a:solidFill>
                      </a:endParaRPr>
                    </a:p>
                  </a:txBody>
                  <a:tcPr marL="91446" marR="91446" marT="45726" marB="45726" anchor="ct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ES" sz="1500" kern="1200" dirty="0"/>
                        <a:t>Límites máximos permisibles de niveles de ruido ambiente para fuentes fijas; estos niveles dependen de la zona (uso de suelo) donde se encuentre la instalación.</a:t>
                      </a:r>
                    </a:p>
                    <a:p>
                      <a:pPr marL="0" marR="0" lvl="1" indent="0" algn="l" defTabSz="914400" rtl="0" eaLnBrk="1" fontAlgn="auto" latinLnBrk="0" hangingPunct="1">
                        <a:lnSpc>
                          <a:spcPct val="100000"/>
                        </a:lnSpc>
                        <a:spcBef>
                          <a:spcPts val="0"/>
                        </a:spcBef>
                        <a:spcAft>
                          <a:spcPts val="0"/>
                        </a:spcAft>
                        <a:buClrTx/>
                        <a:buSzTx/>
                        <a:buFontTx/>
                        <a:buNone/>
                        <a:tabLst/>
                        <a:defRPr/>
                      </a:pPr>
                      <a:r>
                        <a:rPr lang="es-ES" sz="1500" kern="1200" dirty="0"/>
                        <a:t>Límites máximos permisibles de transmisión de vibraciones; dependen de la zona donde se encuentre la instalación</a:t>
                      </a:r>
                      <a:endParaRPr lang="es-ES" sz="1500" kern="1200" dirty="0">
                        <a:solidFill>
                          <a:schemeClr val="tx1"/>
                        </a:solidFill>
                        <a:latin typeface="+mn-lt"/>
                        <a:ea typeface="+mn-ea"/>
                        <a:cs typeface="+mn-cs"/>
                      </a:endParaRPr>
                    </a:p>
                  </a:txBody>
                  <a:tcPr marL="91446" marR="91446" marT="45726" marB="45726" anchor="ctr"/>
                </a:tc>
                <a:extLst>
                  <a:ext uri="{0D108BD9-81ED-4DB2-BD59-A6C34878D82A}">
                    <a16:rowId xmlns:a16="http://schemas.microsoft.com/office/drawing/2014/main" val="10004"/>
                  </a:ext>
                </a:extLst>
              </a:tr>
            </a:tbl>
          </a:graphicData>
        </a:graphic>
      </p:graphicFrame>
      <p:sp>
        <p:nvSpPr>
          <p:cNvPr id="158742" name="1 Título"/>
          <p:cNvSpPr txBox="1">
            <a:spLocks/>
          </p:cNvSpPr>
          <p:nvPr/>
        </p:nvSpPr>
        <p:spPr bwMode="auto">
          <a:xfrm>
            <a:off x="2614613" y="793750"/>
            <a:ext cx="58959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200" b="1">
                <a:latin typeface="Arial" panose="020B0604020202020204" pitchFamily="34" charset="0"/>
                <a:cs typeface="Arial" panose="020B0604020202020204" pitchFamily="34" charset="0"/>
              </a:rPr>
              <a:t>Anexos Técnicos (A. M. No. 097-A de 2015)</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1 Título"/>
          <p:cNvSpPr txBox="1">
            <a:spLocks/>
          </p:cNvSpPr>
          <p:nvPr/>
        </p:nvSpPr>
        <p:spPr bwMode="auto">
          <a:xfrm>
            <a:off x="2100263" y="3086100"/>
            <a:ext cx="5429250" cy="207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r>
              <a:rPr lang="es-EC" altLang="es-EC" sz="3600" b="1"/>
              <a:t>Ley de Hidrocarburos</a:t>
            </a:r>
            <a:endParaRPr lang="es-ES_tradnl" altLang="es-EC" sz="36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1 Título"/>
          <p:cNvSpPr>
            <a:spLocks noGrp="1"/>
          </p:cNvSpPr>
          <p:nvPr>
            <p:ph type="title" idx="4294967295"/>
          </p:nvPr>
        </p:nvSpPr>
        <p:spPr bwMode="auto">
          <a:xfrm>
            <a:off x="1550988" y="1128713"/>
            <a:ext cx="7142162" cy="8794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eaLnBrk="1" hangingPunct="1"/>
            <a:r>
              <a:rPr lang="es-EC" altLang="es-EC" sz="3600" b="1" smtClean="0">
                <a:ea typeface="ＭＳ Ｐゴシック" panose="020B0600070205080204" pitchFamily="34" charset="-128"/>
              </a:rPr>
              <a:t>Ley de Hidrocarburos</a:t>
            </a:r>
          </a:p>
        </p:txBody>
      </p:sp>
      <p:sp>
        <p:nvSpPr>
          <p:cNvPr id="161795" name="2 Marcador de texto"/>
          <p:cNvSpPr>
            <a:spLocks noGrp="1"/>
          </p:cNvSpPr>
          <p:nvPr>
            <p:ph type="body" idx="4294967295"/>
          </p:nvPr>
        </p:nvSpPr>
        <p:spPr bwMode="auto">
          <a:xfrm>
            <a:off x="827088" y="1344613"/>
            <a:ext cx="7904162" cy="44735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buFont typeface="Wingdings 2" panose="05020102010507070707" pitchFamily="18" charset="2"/>
              <a:buNone/>
            </a:pPr>
            <a:r>
              <a:rPr lang="es-ES" altLang="es-EC" sz="2400" smtClean="0">
                <a:ea typeface="ＭＳ Ｐゴシック" panose="020B0600070205080204" pitchFamily="34" charset="-128"/>
              </a:rPr>
              <a:t> </a:t>
            </a:r>
            <a:endParaRPr lang="es-MX" altLang="es-EC" sz="2400" smtClean="0">
              <a:ea typeface="ＭＳ Ｐゴシック" panose="020B0600070205080204" pitchFamily="34" charset="-128"/>
            </a:endParaRPr>
          </a:p>
          <a:p>
            <a:pPr marL="0" indent="0" eaLnBrk="1" hangingPunct="1">
              <a:buFont typeface="Wingdings 2" panose="05020102010507070707" pitchFamily="18" charset="2"/>
              <a:buNone/>
            </a:pPr>
            <a:endParaRPr lang="es-EC" altLang="es-EC" sz="2400" smtClean="0">
              <a:ea typeface="ＭＳ Ｐゴシック" panose="020B0600070205080204" pitchFamily="34" charset="-128"/>
            </a:endParaRPr>
          </a:p>
        </p:txBody>
      </p:sp>
      <p:sp>
        <p:nvSpPr>
          <p:cNvPr id="29701" name="5 Marcador de contenido"/>
          <p:cNvSpPr>
            <a:spLocks noGrp="1"/>
          </p:cNvSpPr>
          <p:nvPr>
            <p:ph idx="1"/>
          </p:nvPr>
        </p:nvSpPr>
        <p:spPr>
          <a:xfrm>
            <a:off x="827088" y="1981200"/>
            <a:ext cx="7904162" cy="3429000"/>
          </a:xfrm>
          <a:solidFill>
            <a:schemeClr val="bg1"/>
          </a:solidFill>
        </p:spPr>
        <p:txBody>
          <a:bodyPr/>
          <a:lstStyle/>
          <a:p>
            <a:pPr marL="0" lvl="1" indent="0" algn="just">
              <a:buClr>
                <a:srgbClr val="0070C0"/>
              </a:buClr>
              <a:buFont typeface="Arial" panose="020B0604020202020204" pitchFamily="34" charset="0"/>
              <a:buNone/>
              <a:defRPr/>
            </a:pPr>
            <a:r>
              <a:rPr lang="es-EC" sz="1800" dirty="0"/>
              <a:t>Emitida mediante Decreto Supremo No. 2967, Registro Oficial No. 711 de 15 de mayo de 1978, modificada expresamente por última vez mediante Ley No. 0, publicada en Registro Oficial Suplemento No. 244 de 27 de julio del 2010; y última modificación ocurrida mediante Resolución de la Corte Constitucional No. 5, publicada en Registro Oficial Suplemento No. 7 de 2 de Mayo del 2017.</a:t>
            </a:r>
          </a:p>
          <a:p>
            <a:pPr marL="342900" lvl="1" indent="-342900" algn="just">
              <a:buClr>
                <a:srgbClr val="0070C0"/>
              </a:buClr>
              <a:buFont typeface="Wingdings" pitchFamily="2" charset="2"/>
              <a:buChar char="§"/>
              <a:defRPr/>
            </a:pPr>
            <a:endParaRPr lang="es-ES" sz="1800" dirty="0"/>
          </a:p>
          <a:p>
            <a:pPr marL="342900" lvl="1" indent="-342900" algn="just">
              <a:buClr>
                <a:srgbClr val="0070C0"/>
              </a:buClr>
              <a:buFont typeface="Wingdings" pitchFamily="2" charset="2"/>
              <a:buChar char="§"/>
              <a:defRPr/>
            </a:pPr>
            <a:r>
              <a:rPr lang="es-ES" sz="1800" dirty="0"/>
              <a:t>Art. 31 </a:t>
            </a:r>
            <a:r>
              <a:rPr lang="es-EC" sz="1800" dirty="0"/>
              <a:t>"t) Conducir las operaciones petroleras de acuerdo a las Leyes y Reglamentos de protección del medio ambiente y de la seguridad del país y con relación a la práctica internacional en materia de preservación de la riqueza ictiológica y de la industria agropecuaria."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1 Título"/>
          <p:cNvSpPr txBox="1">
            <a:spLocks/>
          </p:cNvSpPr>
          <p:nvPr/>
        </p:nvSpPr>
        <p:spPr bwMode="auto">
          <a:xfrm>
            <a:off x="2185988" y="2009775"/>
            <a:ext cx="5429250" cy="207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r>
              <a:rPr lang="es-EC" altLang="es-EC" sz="3600" b="1"/>
              <a:t>Reglamento Ambiental de Operaciones Hidrocarburíferas en el Ecuador (RAOHE)</a:t>
            </a:r>
          </a:p>
          <a:p>
            <a:pPr algn="ctr"/>
            <a:r>
              <a:rPr lang="es-EC" altLang="es-EC" sz="3600" b="1"/>
              <a:t>AM 100-A</a:t>
            </a:r>
            <a:endParaRPr lang="es-ES_tradnl" altLang="es-EC" sz="36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901700" y="1979613"/>
            <a:ext cx="7578725" cy="3551237"/>
          </a:xfrm>
          <a:prstGeom prst="rect">
            <a:avLst/>
          </a:prstGeom>
          <a:noFill/>
          <a:ln cap="rnd">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s-ES"/>
          </a:p>
        </p:txBody>
      </p:sp>
      <p:sp>
        <p:nvSpPr>
          <p:cNvPr id="164867" name="5 Marcador de contenido"/>
          <p:cNvSpPr txBox="1">
            <a:spLocks/>
          </p:cNvSpPr>
          <p:nvPr/>
        </p:nvSpPr>
        <p:spPr bwMode="auto">
          <a:xfrm>
            <a:off x="1085850" y="2154238"/>
            <a:ext cx="6915150" cy="32004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Calibri" panose="020F0502020204030204" pitchFamily="34" charset="0"/>
                <a:ea typeface="ＭＳ Ｐゴシック" panose="020B0600070205080204" pitchFamily="34" charset="-128"/>
              </a:defRPr>
            </a:lvl1pPr>
            <a:lvl2pPr marL="342900" indent="-34290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lvl="1" algn="just">
              <a:spcBef>
                <a:spcPct val="20000"/>
              </a:spcBef>
              <a:buClr>
                <a:srgbClr val="0070C0"/>
              </a:buClr>
              <a:buFont typeface="Wingdings" panose="05000000000000000000" pitchFamily="2" charset="2"/>
              <a:buChar char="§"/>
            </a:pPr>
            <a:r>
              <a:rPr lang="es-ES" altLang="es-EC"/>
              <a:t>La entrada en vigencia del RCODA implicó la derogatoria de los Arts. 34 y 37 del RAOHE emitido mediante D. E. No. 1215 de 2001 (Disposición Derogatoria Tercera), de forma inmediata, y 6 meses después del RAOHE completo (Disposición Derogatoria Quinta).</a:t>
            </a:r>
          </a:p>
          <a:p>
            <a:pPr lvl="1" algn="just">
              <a:spcBef>
                <a:spcPct val="20000"/>
              </a:spcBef>
              <a:buClr>
                <a:srgbClr val="0070C0"/>
              </a:buClr>
              <a:buFont typeface="Wingdings" panose="05000000000000000000" pitchFamily="2" charset="2"/>
              <a:buChar char="§"/>
            </a:pPr>
            <a:r>
              <a:rPr lang="es-ES" altLang="es-EC"/>
              <a:t>La nueva versión fue emitida mediante A. M. No. 100-A del MAE suscrito el 11 de diciembre de 2019, fecha desde la cual está vigente; sin embargo, fue difundido desde el viernes 6 de marzo de 2020. (Aún no está publicado en el R. O.)</a:t>
            </a:r>
          </a:p>
          <a:p>
            <a:pPr lvl="1" algn="just">
              <a:spcBef>
                <a:spcPct val="20000"/>
              </a:spcBef>
              <a:buClr>
                <a:srgbClr val="0070C0"/>
              </a:buClr>
              <a:buFont typeface="Wingdings" panose="05000000000000000000" pitchFamily="2" charset="2"/>
              <a:buChar char="§"/>
            </a:pPr>
            <a:r>
              <a:rPr lang="es-ES" altLang="es-EC"/>
              <a:t>No cuenta con las normas técnicas para el monitoreo ambiental (LMP), estas deben emitirse en 6 meses (Disposición Transitoria Primera).</a:t>
            </a:r>
            <a:endParaRPr lang="es-EC" altLang="es-EC"/>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3164E097-5084-4617-9AE6-B5E2BD86891F}"/>
              </a:ext>
            </a:extLst>
          </p:cNvPr>
          <p:cNvGraphicFramePr/>
          <p:nvPr/>
        </p:nvGraphicFramePr>
        <p:xfrm>
          <a:off x="1145219" y="1785937"/>
          <a:ext cx="7848600"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5891" name="1 Título"/>
          <p:cNvSpPr txBox="1">
            <a:spLocks/>
          </p:cNvSpPr>
          <p:nvPr/>
        </p:nvSpPr>
        <p:spPr bwMode="auto">
          <a:xfrm>
            <a:off x="1589088" y="722313"/>
            <a:ext cx="7142162"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a:t>Modificaciones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5 Marcador de contenido"/>
          <p:cNvSpPr txBox="1">
            <a:spLocks/>
          </p:cNvSpPr>
          <p:nvPr/>
        </p:nvSpPr>
        <p:spPr bwMode="auto">
          <a:xfrm>
            <a:off x="1028700" y="1933575"/>
            <a:ext cx="7816850" cy="32004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Calibri" panose="020F0502020204030204" pitchFamily="34" charset="0"/>
                <a:ea typeface="ＭＳ Ｐゴシック" panose="020B0600070205080204" pitchFamily="34" charset="-128"/>
              </a:defRPr>
            </a:lvl1pPr>
            <a:lvl2pPr marL="342900" indent="-342900">
              <a:defRPr>
                <a:solidFill>
                  <a:schemeClr val="tx1"/>
                </a:solidFill>
                <a:latin typeface="Calibri" panose="020F0502020204030204" pitchFamily="34" charset="0"/>
                <a:ea typeface="ＭＳ Ｐゴシック" panose="020B0600070205080204" pitchFamily="34" charset="-128"/>
              </a:defRPr>
            </a:lvl2pPr>
            <a:lvl3pPr marL="677863" indent="-3429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lvl="1" algn="just">
              <a:spcBef>
                <a:spcPct val="20000"/>
              </a:spcBef>
              <a:buClr>
                <a:srgbClr val="0070C0"/>
              </a:buClr>
              <a:buFont typeface="Wingdings" panose="05000000000000000000" pitchFamily="2" charset="2"/>
              <a:buChar char="§"/>
            </a:pPr>
            <a:r>
              <a:rPr lang="es-ES" altLang="es-EC" b="1"/>
              <a:t>Normas técnicas: </a:t>
            </a:r>
            <a:r>
              <a:rPr lang="es-ES" altLang="es-EC"/>
              <a:t>se aplicar</a:t>
            </a:r>
            <a:r>
              <a:rPr lang="es-EC" altLang="es-EC"/>
              <a:t>á lo señalado en el CODA y RCODA, y en el A. M. No. 097-A que corresponde a los Anexos Técnicos del Libro VI del TULSMA, y A. M. No. 091 para emisiones. </a:t>
            </a:r>
            <a:r>
              <a:rPr lang="es-ES" altLang="es-EC"/>
              <a:t>(Disposición Transitoria Primera)</a:t>
            </a:r>
            <a:endParaRPr lang="es-EC" altLang="es-EC"/>
          </a:p>
          <a:p>
            <a:pPr lvl="1" algn="just">
              <a:spcBef>
                <a:spcPct val="20000"/>
              </a:spcBef>
              <a:buClr>
                <a:srgbClr val="0070C0"/>
              </a:buClr>
              <a:buFont typeface="Wingdings" panose="05000000000000000000" pitchFamily="2" charset="2"/>
              <a:buChar char="§"/>
            </a:pPr>
            <a:r>
              <a:rPr lang="es-EC" altLang="es-EC" b="1"/>
              <a:t>Procedimientos, términos y plazos: </a:t>
            </a:r>
            <a:r>
              <a:rPr lang="es-EC" altLang="es-EC"/>
              <a:t>los establecidos en este reglamento se aplicarán a partir de que se publique en el R. O., hasta entonces, los proyectos con autorizaciones vigentes se monitorean igual (Primera Disposición General). </a:t>
            </a:r>
          </a:p>
          <a:p>
            <a:pPr lvl="1" algn="just">
              <a:spcBef>
                <a:spcPct val="20000"/>
              </a:spcBef>
              <a:buClr>
                <a:srgbClr val="0070C0"/>
              </a:buClr>
              <a:buFont typeface="Wingdings" panose="05000000000000000000" pitchFamily="2" charset="2"/>
              <a:buChar char="§"/>
            </a:pPr>
            <a:r>
              <a:rPr lang="es-EC" altLang="es-EC" b="1"/>
              <a:t>Informe de monitoreo: </a:t>
            </a:r>
            <a:r>
              <a:rPr lang="es-EC" altLang="es-EC"/>
              <a:t>además de los resultados del monitoreo debe incluir el cálculo de la carga contaminante, el análisis de efectividad de las acciones correctivas en casos de incumplimientos y otras condiciones de la norma técnica. Se entrega en digital o por la plataforma de la AAN. (Art. 60).</a:t>
            </a:r>
          </a:p>
          <a:p>
            <a:pPr lvl="1" algn="just">
              <a:spcBef>
                <a:spcPct val="20000"/>
              </a:spcBef>
              <a:buClr>
                <a:srgbClr val="0070C0"/>
              </a:buClr>
              <a:buFont typeface="Wingdings" panose="05000000000000000000" pitchFamily="2" charset="2"/>
              <a:buChar char="§"/>
            </a:pPr>
            <a:r>
              <a:rPr lang="es-EC" altLang="es-EC" b="1"/>
              <a:t>Puntos de monitoreo:</a:t>
            </a:r>
            <a:r>
              <a:rPr lang="es-EC" altLang="es-EC"/>
              <a:t> </a:t>
            </a:r>
          </a:p>
          <a:p>
            <a:pPr lvl="2" algn="just">
              <a:spcBef>
                <a:spcPct val="20000"/>
              </a:spcBef>
              <a:buClr>
                <a:srgbClr val="0070C0"/>
              </a:buClr>
              <a:buFont typeface="Arial" panose="020B0604020202020204" pitchFamily="34" charset="0"/>
              <a:buChar char="•"/>
            </a:pPr>
            <a:r>
              <a:rPr lang="es-EC" altLang="es-EC"/>
              <a:t>Los permanentes se establecerán con el EsIA y se aprobarán con la Autorización Ambiental (Art. 61).</a:t>
            </a:r>
          </a:p>
        </p:txBody>
      </p:sp>
      <p:sp>
        <p:nvSpPr>
          <p:cNvPr id="166915" name="1 Título"/>
          <p:cNvSpPr txBox="1">
            <a:spLocks/>
          </p:cNvSpPr>
          <p:nvPr/>
        </p:nvSpPr>
        <p:spPr bwMode="auto">
          <a:xfrm>
            <a:off x="1589088" y="904875"/>
            <a:ext cx="7142162"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a:t>Monitoreo Ambiental</a:t>
            </a:r>
          </a:p>
        </p:txBody>
      </p:sp>
    </p:spTree>
    <p:extLst>
      <p:ext uri="{BB962C8B-B14F-4D97-AF65-F5344CB8AC3E}">
        <p14:creationId xmlns:p14="http://schemas.microsoft.com/office/powerpoint/2010/main" val="40057123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2 Marcador de texto"/>
          <p:cNvSpPr>
            <a:spLocks noGrp="1"/>
          </p:cNvSpPr>
          <p:nvPr>
            <p:ph type="body" idx="4294967295"/>
          </p:nvPr>
        </p:nvSpPr>
        <p:spPr bwMode="auto">
          <a:xfrm>
            <a:off x="827088" y="1344613"/>
            <a:ext cx="7904162" cy="44735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buFont typeface="Wingdings 2" panose="05020102010507070707" pitchFamily="18" charset="2"/>
              <a:buNone/>
            </a:pPr>
            <a:r>
              <a:rPr lang="es-ES" altLang="es-EC" sz="2400" smtClean="0">
                <a:ea typeface="ＭＳ Ｐゴシック" panose="020B0600070205080204" pitchFamily="34" charset="-128"/>
              </a:rPr>
              <a:t> </a:t>
            </a:r>
            <a:endParaRPr lang="es-MX" altLang="es-EC" sz="2400" smtClean="0">
              <a:ea typeface="ＭＳ Ｐゴシック" panose="020B0600070205080204" pitchFamily="34" charset="-128"/>
            </a:endParaRPr>
          </a:p>
          <a:p>
            <a:pPr marL="0" indent="0" eaLnBrk="1" hangingPunct="1">
              <a:buFont typeface="Wingdings 2" panose="05020102010507070707" pitchFamily="18" charset="2"/>
              <a:buNone/>
            </a:pPr>
            <a:endParaRPr lang="es-EC" altLang="es-EC" sz="2400" smtClean="0">
              <a:ea typeface="ＭＳ Ｐゴシック" panose="020B0600070205080204" pitchFamily="34" charset="-128"/>
            </a:endParaRPr>
          </a:p>
        </p:txBody>
      </p:sp>
      <p:sp>
        <p:nvSpPr>
          <p:cNvPr id="167939" name="5 Marcador de contenido"/>
          <p:cNvSpPr>
            <a:spLocks noGrp="1"/>
          </p:cNvSpPr>
          <p:nvPr>
            <p:ph idx="1"/>
          </p:nvPr>
        </p:nvSpPr>
        <p:spPr bwMode="auto">
          <a:xfrm>
            <a:off x="976313" y="1676400"/>
            <a:ext cx="7754937" cy="3200400"/>
          </a:xfrm>
          <a:prstGeom prst="rect">
            <a:avLst/>
          </a:prstGeo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200150" lvl="3" indent="-342900" algn="just">
              <a:buClr>
                <a:srgbClr val="0070C0"/>
              </a:buClr>
              <a:buFont typeface="Courier New" panose="02070309020205020404" pitchFamily="49" charset="0"/>
              <a:buChar char="o"/>
            </a:pPr>
            <a:r>
              <a:rPr lang="es-EC" altLang="es-EC" sz="1800" smtClean="0">
                <a:ea typeface="ＭＳ Ｐゴシック" panose="020B0600070205080204" pitchFamily="34" charset="-128"/>
              </a:rPr>
              <a:t>Emisiones gaseosas</a:t>
            </a:r>
          </a:p>
          <a:p>
            <a:pPr marL="1200150" lvl="3" indent="-342900" algn="just">
              <a:buClr>
                <a:srgbClr val="0070C0"/>
              </a:buClr>
              <a:buFont typeface="Courier New" panose="02070309020205020404" pitchFamily="49" charset="0"/>
              <a:buChar char="o"/>
            </a:pPr>
            <a:r>
              <a:rPr lang="es-EC" altLang="es-EC" sz="1800" smtClean="0">
                <a:ea typeface="ＭＳ Ｐゴシック" panose="020B0600070205080204" pitchFamily="34" charset="-128"/>
              </a:rPr>
              <a:t>Ruido ambiental (PCA)</a:t>
            </a:r>
          </a:p>
          <a:p>
            <a:pPr marL="1200150" lvl="3" indent="-342900" algn="just">
              <a:buClr>
                <a:srgbClr val="0070C0"/>
              </a:buClr>
              <a:buFont typeface="Courier New" panose="02070309020205020404" pitchFamily="49" charset="0"/>
              <a:buChar char="o"/>
            </a:pPr>
            <a:r>
              <a:rPr lang="es-EC" altLang="es-EC" sz="1800" smtClean="0">
                <a:ea typeface="ＭＳ Ｐゴシック" panose="020B0600070205080204" pitchFamily="34" charset="-128"/>
              </a:rPr>
              <a:t>Agua (calidad)</a:t>
            </a:r>
          </a:p>
          <a:p>
            <a:pPr marL="1200150" lvl="3" indent="-342900" algn="just">
              <a:buClr>
                <a:srgbClr val="0070C0"/>
              </a:buClr>
              <a:buFont typeface="Courier New" panose="02070309020205020404" pitchFamily="49" charset="0"/>
              <a:buChar char="o"/>
            </a:pPr>
            <a:r>
              <a:rPr lang="es-EC" altLang="es-EC" sz="1800" smtClean="0">
                <a:ea typeface="ＭＳ Ｐゴシック" panose="020B0600070205080204" pitchFamily="34" charset="-128"/>
              </a:rPr>
              <a:t>Descargas líquidas</a:t>
            </a:r>
          </a:p>
          <a:p>
            <a:pPr marL="1200150" lvl="3" indent="-342900" algn="just">
              <a:buClr>
                <a:srgbClr val="0070C0"/>
              </a:buClr>
              <a:buFont typeface="Courier New" panose="02070309020205020404" pitchFamily="49" charset="0"/>
              <a:buChar char="o"/>
            </a:pPr>
            <a:r>
              <a:rPr lang="es-EC" altLang="es-EC" sz="1800" smtClean="0">
                <a:ea typeface="ＭＳ Ｐゴシック" panose="020B0600070205080204" pitchFamily="34" charset="-128"/>
              </a:rPr>
              <a:t>Lodos y ripios de perforación</a:t>
            </a:r>
          </a:p>
          <a:p>
            <a:pPr marL="1200150" lvl="3" indent="-342900" algn="just">
              <a:buClr>
                <a:srgbClr val="0070C0"/>
              </a:buClr>
              <a:buFont typeface="Courier New" panose="02070309020205020404" pitchFamily="49" charset="0"/>
              <a:buChar char="o"/>
            </a:pPr>
            <a:r>
              <a:rPr lang="es-EC" altLang="es-EC" sz="1800" smtClean="0">
                <a:ea typeface="ＭＳ Ｐゴシック" panose="020B0600070205080204" pitchFamily="34" charset="-128"/>
              </a:rPr>
              <a:t>Suelo</a:t>
            </a:r>
          </a:p>
          <a:p>
            <a:pPr marL="1200150" lvl="3" indent="-342900" algn="just">
              <a:buClr>
                <a:srgbClr val="0070C0"/>
              </a:buClr>
              <a:buFont typeface="Courier New" panose="02070309020205020404" pitchFamily="49" charset="0"/>
              <a:buChar char="o"/>
            </a:pPr>
            <a:r>
              <a:rPr lang="es-EC" altLang="es-EC" sz="1800" smtClean="0">
                <a:ea typeface="ＭＳ Ｐゴシック" panose="020B0600070205080204" pitchFamily="34" charset="-128"/>
              </a:rPr>
              <a:t>Bióticos</a:t>
            </a:r>
          </a:p>
          <a:p>
            <a:pPr marL="1200150" lvl="3" indent="-342900" algn="just">
              <a:buClr>
                <a:srgbClr val="0070C0"/>
              </a:buClr>
              <a:buFont typeface="Courier New" panose="02070309020205020404" pitchFamily="49" charset="0"/>
              <a:buChar char="o"/>
            </a:pPr>
            <a:r>
              <a:rPr lang="es-EC" altLang="es-EC" sz="1800" smtClean="0">
                <a:ea typeface="ＭＳ Ｐゴシック" panose="020B0600070205080204" pitchFamily="34" charset="-128"/>
              </a:rPr>
              <a:t>Aguas subterráneas y sedimentos (Art. 62)</a:t>
            </a:r>
          </a:p>
          <a:p>
            <a:pPr marL="677863" lvl="2" indent="-342900" algn="just">
              <a:buClr>
                <a:srgbClr val="0070C0"/>
              </a:buClr>
            </a:pPr>
            <a:r>
              <a:rPr lang="es-EC" altLang="es-EC" sz="1800" smtClean="0">
                <a:ea typeface="ＭＳ Ｐゴシック" panose="020B0600070205080204" pitchFamily="34" charset="-128"/>
              </a:rPr>
              <a:t>Los puntos temporales para perforación, reacondicionamiento de pozos, construcción y otras, se registrarán durante el tiempo que dure la actividad.</a:t>
            </a:r>
          </a:p>
          <a:p>
            <a:pPr marL="677863" lvl="2" indent="-342900" algn="just">
              <a:buClr>
                <a:srgbClr val="0070C0"/>
              </a:buClr>
            </a:pPr>
            <a:r>
              <a:rPr lang="es-EC" altLang="es-EC" sz="1800" smtClean="0">
                <a:ea typeface="ＭＳ Ｐゴシック" panose="020B0600070205080204" pitchFamily="34" charset="-128"/>
              </a:rPr>
              <a:t>Para las fuentes fijas que deben ser movilizadas a distintas locaciones en todas las fases, se mantendrá un inventario de estas y se incluirá en el informe periódico de monitoreo, y no se necesitará la aprobación del punto de monitoreo. </a:t>
            </a:r>
          </a:p>
        </p:txBody>
      </p:sp>
      <p:sp>
        <p:nvSpPr>
          <p:cNvPr id="167940" name="1 Título"/>
          <p:cNvSpPr txBox="1">
            <a:spLocks/>
          </p:cNvSpPr>
          <p:nvPr/>
        </p:nvSpPr>
        <p:spPr bwMode="auto">
          <a:xfrm>
            <a:off x="1589088" y="796925"/>
            <a:ext cx="7142162"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a:t>Monitoreo Ambiental</a:t>
            </a:r>
          </a:p>
        </p:txBody>
      </p:sp>
    </p:spTree>
    <p:extLst>
      <p:ext uri="{BB962C8B-B14F-4D97-AF65-F5344CB8AC3E}">
        <p14:creationId xmlns:p14="http://schemas.microsoft.com/office/powerpoint/2010/main" val="58521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1 Título"/>
          <p:cNvSpPr txBox="1">
            <a:spLocks/>
          </p:cNvSpPr>
          <p:nvPr/>
        </p:nvSpPr>
        <p:spPr bwMode="auto">
          <a:xfrm>
            <a:off x="1589088" y="904875"/>
            <a:ext cx="7142162"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a:latin typeface="Arial" panose="020B0604020202020204" pitchFamily="34" charset="0"/>
                <a:cs typeface="Arial" panose="020B0604020202020204" pitchFamily="34" charset="0"/>
              </a:rPr>
              <a:t>Monitoreo Ambiental - Condiciones</a:t>
            </a:r>
          </a:p>
        </p:txBody>
      </p:sp>
      <p:sp>
        <p:nvSpPr>
          <p:cNvPr id="169987" name="5 Marcador de contenido"/>
          <p:cNvSpPr>
            <a:spLocks noGrp="1"/>
          </p:cNvSpPr>
          <p:nvPr>
            <p:ph idx="1"/>
          </p:nvPr>
        </p:nvSpPr>
        <p:spPr bwMode="auto">
          <a:xfrm>
            <a:off x="914400" y="2133600"/>
            <a:ext cx="7816850" cy="3200400"/>
          </a:xfrm>
          <a:prstGeom prst="rect">
            <a:avLst/>
          </a:prstGeo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anose="05000000000000000000" pitchFamily="2" charset="2"/>
              <a:buChar char="§"/>
            </a:pPr>
            <a:r>
              <a:rPr lang="es-EC" altLang="es-EC" sz="1800" b="1" smtClean="0">
                <a:ea typeface="ＭＳ Ｐゴシック" panose="020B0600070205080204" pitchFamily="34" charset="-128"/>
              </a:rPr>
              <a:t>Condiciones </a:t>
            </a:r>
            <a:r>
              <a:rPr lang="es-EC" altLang="es-EC" sz="1800" smtClean="0">
                <a:ea typeface="ＭＳ Ｐゴシック" panose="020B0600070205080204" pitchFamily="34" charset="-128"/>
              </a:rPr>
              <a:t>(Art. 62)</a:t>
            </a:r>
            <a:r>
              <a:rPr lang="es-EC" altLang="es-EC" sz="1800" b="1" smtClean="0">
                <a:ea typeface="ＭＳ Ｐゴシック" panose="020B0600070205080204" pitchFamily="34" charset="-128"/>
              </a:rPr>
              <a:t>:</a:t>
            </a:r>
            <a:r>
              <a:rPr lang="es-EC" altLang="es-EC" sz="1800" smtClean="0">
                <a:ea typeface="ＭＳ Ｐゴシック" panose="020B0600070205080204" pitchFamily="34" charset="-128"/>
              </a:rPr>
              <a:t> </a:t>
            </a:r>
          </a:p>
          <a:p>
            <a:pPr marL="677863" lvl="2" indent="-342900" algn="just">
              <a:buClr>
                <a:srgbClr val="0070C0"/>
              </a:buClr>
            </a:pPr>
            <a:r>
              <a:rPr lang="es-EC" altLang="es-EC" sz="1800" smtClean="0">
                <a:ea typeface="ＭＳ Ｐゴシック" panose="020B0600070205080204" pitchFamily="34" charset="-128"/>
              </a:rPr>
              <a:t>Toma de muestras por entes acreditados ante la autoridad o mediante equipos con certificación del fabricante respecto de las condiciones de diseño y uso previsto hasta que se acredite.</a:t>
            </a:r>
          </a:p>
          <a:p>
            <a:pPr marL="677863" lvl="2" indent="-342900" algn="just">
              <a:buClr>
                <a:srgbClr val="0070C0"/>
              </a:buClr>
            </a:pPr>
            <a:r>
              <a:rPr lang="es-EC" altLang="es-EC" sz="1800" smtClean="0">
                <a:ea typeface="ＭＳ Ｐゴシック" panose="020B0600070205080204" pitchFamily="34" charset="-128"/>
              </a:rPr>
              <a:t>Análisis con laboratorios acreditados, con límites de detección menores a los LMP.</a:t>
            </a:r>
          </a:p>
          <a:p>
            <a:pPr marL="677863" lvl="2" indent="-342900" algn="just">
              <a:buClr>
                <a:srgbClr val="0070C0"/>
              </a:buClr>
            </a:pPr>
            <a:r>
              <a:rPr lang="es-EC" altLang="es-EC" sz="1800" smtClean="0">
                <a:ea typeface="ＭＳ Ｐゴシック" panose="020B0600070205080204" pitchFamily="34" charset="-128"/>
              </a:rPr>
              <a:t>Puntos de muestreo deben cumplir con características y normas técnicas establecidas.</a:t>
            </a:r>
          </a:p>
          <a:p>
            <a:pPr marL="677863" lvl="2" indent="-342900" algn="just">
              <a:buClr>
                <a:srgbClr val="0070C0"/>
              </a:buClr>
            </a:pPr>
            <a:r>
              <a:rPr lang="es-EC" altLang="es-EC" sz="1800" smtClean="0">
                <a:ea typeface="ＭＳ Ｐゴシック" panose="020B0600070205080204" pitchFamily="34" charset="-128"/>
              </a:rPr>
              <a:t>Descargas líquidas deben incluir medición de caudal.</a:t>
            </a:r>
          </a:p>
          <a:p>
            <a:pPr marL="677863" lvl="2" indent="-342900" algn="just">
              <a:buClr>
                <a:srgbClr val="0070C0"/>
              </a:buClr>
            </a:pPr>
            <a:r>
              <a:rPr lang="es-EC" altLang="es-EC" sz="1800" smtClean="0">
                <a:ea typeface="ＭＳ Ｐゴシック" panose="020B0600070205080204" pitchFamily="34" charset="-128"/>
              </a:rPr>
              <a:t>Biótico con profesionales para cada grupo evaluado.</a:t>
            </a:r>
          </a:p>
          <a:p>
            <a:pPr marL="677863" lvl="2" indent="-342900" algn="just">
              <a:buClr>
                <a:srgbClr val="0070C0"/>
              </a:buClr>
            </a:pPr>
            <a:r>
              <a:rPr lang="es-EC" altLang="es-EC" sz="1800" smtClean="0">
                <a:ea typeface="ＭＳ Ｐゴシック" panose="020B0600070205080204" pitchFamily="34" charset="-128"/>
              </a:rPr>
              <a:t>Fuentes fijas de combustión deben ser operados de manera que cumplan los LMP (Art. 43).</a:t>
            </a:r>
          </a:p>
        </p:txBody>
      </p:sp>
    </p:spTree>
    <p:extLst>
      <p:ext uri="{BB962C8B-B14F-4D97-AF65-F5344CB8AC3E}">
        <p14:creationId xmlns:p14="http://schemas.microsoft.com/office/powerpoint/2010/main" val="2525841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1 Título"/>
          <p:cNvSpPr>
            <a:spLocks noGrp="1"/>
          </p:cNvSpPr>
          <p:nvPr>
            <p:ph type="title" idx="4294967295"/>
          </p:nvPr>
        </p:nvSpPr>
        <p:spPr bwMode="auto">
          <a:xfrm>
            <a:off x="1703388" y="684213"/>
            <a:ext cx="7142162" cy="8794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eaLnBrk="1" hangingPunct="1"/>
            <a:r>
              <a:rPr lang="es-EC" altLang="es-EC" sz="3200" b="1" smtClean="0">
                <a:ea typeface="ＭＳ Ｐゴシック" panose="020B0600070205080204" pitchFamily="34" charset="-128"/>
              </a:rPr>
              <a:t>Monitoreo Ambiental – Periodicidad (Art. 63)</a:t>
            </a:r>
          </a:p>
        </p:txBody>
      </p:sp>
      <p:sp>
        <p:nvSpPr>
          <p:cNvPr id="172035" name="2 Marcador de texto"/>
          <p:cNvSpPr>
            <a:spLocks noGrp="1"/>
          </p:cNvSpPr>
          <p:nvPr>
            <p:ph type="body" idx="4294967295"/>
          </p:nvPr>
        </p:nvSpPr>
        <p:spPr bwMode="auto">
          <a:xfrm>
            <a:off x="827088" y="1344613"/>
            <a:ext cx="7904162" cy="44735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buFont typeface="Wingdings 2" panose="05020102010507070707" pitchFamily="18" charset="2"/>
              <a:buNone/>
            </a:pPr>
            <a:r>
              <a:rPr lang="es-ES" altLang="es-EC" sz="2400" smtClean="0">
                <a:ea typeface="ＭＳ Ｐゴシック" panose="020B0600070205080204" pitchFamily="34" charset="-128"/>
              </a:rPr>
              <a:t> </a:t>
            </a:r>
            <a:endParaRPr lang="es-MX" altLang="es-EC" sz="2400" smtClean="0">
              <a:ea typeface="ＭＳ Ｐゴシック" panose="020B0600070205080204" pitchFamily="34" charset="-128"/>
            </a:endParaRPr>
          </a:p>
          <a:p>
            <a:pPr marL="0" indent="0" eaLnBrk="1" hangingPunct="1">
              <a:buFont typeface="Wingdings 2" panose="05020102010507070707" pitchFamily="18" charset="2"/>
              <a:buNone/>
            </a:pPr>
            <a:endParaRPr lang="es-EC" altLang="es-EC" sz="2400" smtClean="0">
              <a:ea typeface="ＭＳ Ｐゴシック" panose="020B0600070205080204" pitchFamily="34" charset="-128"/>
            </a:endParaRPr>
          </a:p>
        </p:txBody>
      </p:sp>
      <p:sp>
        <p:nvSpPr>
          <p:cNvPr id="29701" name="5 Marcador de contenido"/>
          <p:cNvSpPr>
            <a:spLocks noGrp="1"/>
          </p:cNvSpPr>
          <p:nvPr>
            <p:ph idx="1"/>
          </p:nvPr>
        </p:nvSpPr>
        <p:spPr>
          <a:xfrm>
            <a:off x="1143000" y="1784350"/>
            <a:ext cx="7816850" cy="3200400"/>
          </a:xfrm>
          <a:solidFill>
            <a:schemeClr val="bg1"/>
          </a:solidFill>
        </p:spPr>
        <p:txBody>
          <a:bodyPr/>
          <a:lstStyle/>
          <a:p>
            <a:pPr marL="342900" lvl="1" indent="-342900" algn="just">
              <a:buClr>
                <a:srgbClr val="0070C0"/>
              </a:buClr>
              <a:buFont typeface="Wingdings" pitchFamily="2" charset="2"/>
              <a:buChar char="§"/>
              <a:defRPr/>
            </a:pPr>
            <a:r>
              <a:rPr lang="es-EC" sz="1750" b="1" dirty="0"/>
              <a:t>Exploración: </a:t>
            </a:r>
            <a:r>
              <a:rPr lang="es-EC" sz="1750" dirty="0"/>
              <a:t>según PMA, los resultados se entregarán 20 días después del final, si dura más de un año será informe anual. </a:t>
            </a:r>
          </a:p>
          <a:p>
            <a:pPr marL="342900" lvl="1" indent="-342900" algn="just">
              <a:buClr>
                <a:srgbClr val="0070C0"/>
              </a:buClr>
              <a:buFont typeface="Wingdings" pitchFamily="2" charset="2"/>
              <a:buChar char="§"/>
              <a:defRPr/>
            </a:pPr>
            <a:r>
              <a:rPr lang="es-EC" sz="1750" b="1" dirty="0"/>
              <a:t>Perforación o reacondicionamiento de pozos: </a:t>
            </a:r>
          </a:p>
          <a:p>
            <a:pPr marL="677863" lvl="2" indent="-342900" algn="just">
              <a:buClr>
                <a:srgbClr val="0070C0"/>
              </a:buClr>
              <a:defRPr/>
            </a:pPr>
            <a:r>
              <a:rPr lang="es-EC" sz="1750" dirty="0"/>
              <a:t>Descargas de aguas residuales operacionales, negras y grises = Diaria, muestra simple después del tratamiento.</a:t>
            </a:r>
          </a:p>
          <a:p>
            <a:pPr marL="677863" lvl="2" indent="-342900" algn="just">
              <a:buClr>
                <a:srgbClr val="0070C0"/>
              </a:buClr>
              <a:defRPr/>
            </a:pPr>
            <a:r>
              <a:rPr lang="es-EC" sz="1750" dirty="0"/>
              <a:t>Descargas por lote o tipo Bach = antes de su evacuación, cumpliendo los LMP.</a:t>
            </a:r>
          </a:p>
          <a:p>
            <a:pPr marL="677863" lvl="2" indent="-342900" algn="just">
              <a:buClr>
                <a:srgbClr val="0070C0"/>
              </a:buClr>
              <a:defRPr/>
            </a:pPr>
            <a:r>
              <a:rPr lang="es-EC" sz="1750" dirty="0"/>
              <a:t>Lodos y ripios muestreo = inicial antes del tratamiento, en adelante cada 6 meses hasta cumplir los LMP. Dispuestos en superficie se monitoreará la radiactividad (Art. 42).</a:t>
            </a:r>
          </a:p>
          <a:p>
            <a:pPr marL="677863" lvl="2" indent="-342900" algn="just">
              <a:buClr>
                <a:srgbClr val="0070C0"/>
              </a:buClr>
              <a:defRPr/>
            </a:pPr>
            <a:r>
              <a:rPr lang="es-EC" sz="1750" dirty="0"/>
              <a:t>Emisiones gaseosas de fuentes fijas de combustión = semanal</a:t>
            </a:r>
          </a:p>
          <a:p>
            <a:pPr marL="677863" lvl="2" indent="-342900" algn="just">
              <a:buClr>
                <a:srgbClr val="0070C0"/>
              </a:buClr>
              <a:defRPr/>
            </a:pPr>
            <a:r>
              <a:rPr lang="es-EC" sz="1750" dirty="0"/>
              <a:t>Ruido ambiental = al menos 1 o bimensual para jornadas largas (permanencia ininterrumpida en cada facilidad).</a:t>
            </a:r>
          </a:p>
          <a:p>
            <a:pPr marL="677863" lvl="2" indent="-342900" algn="just">
              <a:buClr>
                <a:srgbClr val="0070C0"/>
              </a:buClr>
              <a:defRPr/>
            </a:pPr>
            <a:r>
              <a:rPr lang="es-EC" sz="1750" dirty="0"/>
              <a:t>Biótico = según lo indicado en el PMA.</a:t>
            </a:r>
          </a:p>
          <a:p>
            <a:pPr marL="677863" lvl="2" indent="-342900" algn="just">
              <a:buClr>
                <a:srgbClr val="0070C0"/>
              </a:buClr>
              <a:defRPr/>
            </a:pPr>
            <a:r>
              <a:rPr lang="es-EC" sz="1750" dirty="0"/>
              <a:t>Informe se entregará 45 días después de terminar. Bióticos y ripios que no se incluyan se presentarán en el informe anual.</a:t>
            </a:r>
          </a:p>
          <a:p>
            <a:pPr marL="1200150" lvl="3" indent="-342900" algn="just">
              <a:buClr>
                <a:srgbClr val="0070C0"/>
              </a:buClr>
              <a:buFont typeface="Arial" panose="020B0604020202020204" pitchFamily="34" charset="0"/>
              <a:buChar char="•"/>
              <a:defRPr/>
            </a:pPr>
            <a:endParaRPr lang="es-EC" sz="1750" dirty="0"/>
          </a:p>
        </p:txBody>
      </p:sp>
    </p:spTree>
    <p:extLst>
      <p:ext uri="{BB962C8B-B14F-4D97-AF65-F5344CB8AC3E}">
        <p14:creationId xmlns:p14="http://schemas.microsoft.com/office/powerpoint/2010/main" val="2296746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1 Título"/>
          <p:cNvSpPr>
            <a:spLocks noGrp="1"/>
          </p:cNvSpPr>
          <p:nvPr>
            <p:ph type="title" idx="4294967295"/>
          </p:nvPr>
        </p:nvSpPr>
        <p:spPr bwMode="auto">
          <a:xfrm>
            <a:off x="1589088" y="706438"/>
            <a:ext cx="7142162" cy="8794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s-EC" altLang="es-EC" sz="3200" b="1" smtClean="0">
                <a:ea typeface="ＭＳ Ｐゴシック" panose="020B0600070205080204" pitchFamily="34" charset="-128"/>
              </a:rPr>
              <a:t>Monitoreo Ambiental – Periodicidad (Art. 63)</a:t>
            </a:r>
          </a:p>
        </p:txBody>
      </p:sp>
      <p:sp>
        <p:nvSpPr>
          <p:cNvPr id="174083" name="2 Marcador de texto"/>
          <p:cNvSpPr>
            <a:spLocks noGrp="1"/>
          </p:cNvSpPr>
          <p:nvPr>
            <p:ph type="body" idx="4294967295"/>
          </p:nvPr>
        </p:nvSpPr>
        <p:spPr bwMode="auto">
          <a:xfrm>
            <a:off x="827088" y="1344613"/>
            <a:ext cx="7904162" cy="44735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buFont typeface="Wingdings 2" panose="05020102010507070707" pitchFamily="18" charset="2"/>
              <a:buNone/>
            </a:pPr>
            <a:r>
              <a:rPr lang="es-ES" altLang="es-EC" sz="2400" smtClean="0">
                <a:ea typeface="ＭＳ Ｐゴシック" panose="020B0600070205080204" pitchFamily="34" charset="-128"/>
              </a:rPr>
              <a:t> </a:t>
            </a:r>
            <a:endParaRPr lang="es-MX" altLang="es-EC" sz="2400" smtClean="0">
              <a:ea typeface="ＭＳ Ｐゴシック" panose="020B0600070205080204" pitchFamily="34" charset="-128"/>
            </a:endParaRPr>
          </a:p>
          <a:p>
            <a:pPr marL="0" indent="0" eaLnBrk="1" hangingPunct="1">
              <a:buFont typeface="Wingdings 2" panose="05020102010507070707" pitchFamily="18" charset="2"/>
              <a:buNone/>
            </a:pPr>
            <a:endParaRPr lang="es-EC" altLang="es-EC" sz="2400" smtClean="0">
              <a:ea typeface="ＭＳ Ｐゴシック" panose="020B0600070205080204" pitchFamily="34" charset="-128"/>
            </a:endParaRPr>
          </a:p>
        </p:txBody>
      </p:sp>
      <p:sp>
        <p:nvSpPr>
          <p:cNvPr id="174084" name="5 Marcador de contenido"/>
          <p:cNvSpPr>
            <a:spLocks noGrp="1"/>
          </p:cNvSpPr>
          <p:nvPr>
            <p:ph idx="1"/>
          </p:nvPr>
        </p:nvSpPr>
        <p:spPr bwMode="auto">
          <a:xfrm>
            <a:off x="1071563" y="1981200"/>
            <a:ext cx="7816850" cy="3200400"/>
          </a:xfrm>
          <a:prstGeom prst="rect">
            <a:avLst/>
          </a:prstGeo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anose="05000000000000000000" pitchFamily="2" charset="2"/>
              <a:buChar char="§"/>
            </a:pPr>
            <a:r>
              <a:rPr lang="es-EC" altLang="es-EC" sz="1800" b="1" smtClean="0">
                <a:ea typeface="ＭＳ Ｐゴシック" panose="020B0600070205080204" pitchFamily="34" charset="-128"/>
              </a:rPr>
              <a:t>Explotación: </a:t>
            </a:r>
          </a:p>
          <a:p>
            <a:pPr marL="677863" lvl="2" indent="-342900" algn="just">
              <a:buClr>
                <a:srgbClr val="0070C0"/>
              </a:buClr>
            </a:pPr>
            <a:r>
              <a:rPr lang="es-EC" altLang="es-EC" sz="1800" smtClean="0">
                <a:ea typeface="ＭＳ Ｐゴシック" panose="020B0600070205080204" pitchFamily="34" charset="-128"/>
              </a:rPr>
              <a:t>Descargas de aguas residuales operacionales, negras y grises = Mensual, muestra simple después del tratamiento.</a:t>
            </a:r>
          </a:p>
          <a:p>
            <a:pPr marL="677863" lvl="2" indent="-342900" algn="just">
              <a:buClr>
                <a:srgbClr val="0070C0"/>
              </a:buClr>
            </a:pPr>
            <a:r>
              <a:rPr lang="es-EC" altLang="es-EC" sz="1800" smtClean="0">
                <a:ea typeface="ＭＳ Ｐゴシック" panose="020B0600070205080204" pitchFamily="34" charset="-128"/>
              </a:rPr>
              <a:t>Si no hay descargas operacionales, desechos en trampas de grasa o separadores API se tratarán según el PMA, y no se monitorearán.</a:t>
            </a:r>
          </a:p>
          <a:p>
            <a:pPr marL="677863" lvl="2" indent="-342900" algn="just">
              <a:buClr>
                <a:srgbClr val="0070C0"/>
              </a:buClr>
            </a:pPr>
            <a:r>
              <a:rPr lang="es-EC" altLang="es-EC" sz="1800" smtClean="0">
                <a:ea typeface="ＭＳ Ｐゴシック" panose="020B0600070205080204" pitchFamily="34" charset="-128"/>
              </a:rPr>
              <a:t>Aguas subterráneas en pozos o almacenamiento de productos limpios = trimestral en puntos de la red piezométrica cerca de pozos y puntos de almacenamiento.</a:t>
            </a:r>
          </a:p>
          <a:p>
            <a:pPr marL="677863" lvl="2" indent="-342900" algn="just">
              <a:buClr>
                <a:srgbClr val="0070C0"/>
              </a:buClr>
            </a:pPr>
            <a:r>
              <a:rPr lang="es-EC" altLang="es-EC" sz="1800" smtClean="0">
                <a:ea typeface="ＭＳ Ｐゴシック" panose="020B0600070205080204" pitchFamily="34" charset="-128"/>
              </a:rPr>
              <a:t>Emisiones gaseosas de fuentes fijas = trimestral.</a:t>
            </a:r>
          </a:p>
          <a:p>
            <a:pPr marL="677863" lvl="2" indent="-342900" algn="just">
              <a:buClr>
                <a:srgbClr val="0070C0"/>
              </a:buClr>
            </a:pPr>
            <a:r>
              <a:rPr lang="es-EC" altLang="es-EC" sz="1800" smtClean="0">
                <a:ea typeface="ＭＳ Ｐゴシック" panose="020B0600070205080204" pitchFamily="34" charset="-128"/>
              </a:rPr>
              <a:t>Ruido ambiental = semestral.</a:t>
            </a:r>
          </a:p>
          <a:p>
            <a:pPr marL="677863" lvl="2" indent="-342900" algn="just">
              <a:buClr>
                <a:srgbClr val="0070C0"/>
              </a:buClr>
            </a:pPr>
            <a:r>
              <a:rPr lang="es-EC" altLang="es-EC" sz="1800" smtClean="0">
                <a:ea typeface="ＭＳ Ｐゴシック" panose="020B0600070205080204" pitchFamily="34" charset="-128"/>
              </a:rPr>
              <a:t>Biótico = según establecido en el PMA.</a:t>
            </a:r>
          </a:p>
          <a:p>
            <a:pPr marL="677863" lvl="2" indent="-342900" algn="just">
              <a:buClr>
                <a:srgbClr val="0070C0"/>
              </a:buClr>
            </a:pPr>
            <a:r>
              <a:rPr lang="es-EC" altLang="es-EC" sz="1800" smtClean="0">
                <a:ea typeface="ＭＳ Ｐゴシック" panose="020B0600070205080204" pitchFamily="34" charset="-128"/>
              </a:rPr>
              <a:t>Informe se entregará 30 días después del término de cada semestre (Enero-Junio y Julio-Diciembre).</a:t>
            </a:r>
          </a:p>
        </p:txBody>
      </p:sp>
    </p:spTree>
    <p:extLst>
      <p:ext uri="{BB962C8B-B14F-4D97-AF65-F5344CB8AC3E}">
        <p14:creationId xmlns:p14="http://schemas.microsoft.com/office/powerpoint/2010/main" val="33973442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1 Título"/>
          <p:cNvSpPr>
            <a:spLocks noGrp="1"/>
          </p:cNvSpPr>
          <p:nvPr>
            <p:ph type="title" idx="4294967295"/>
          </p:nvPr>
        </p:nvSpPr>
        <p:spPr bwMode="auto">
          <a:xfrm>
            <a:off x="1589088" y="706438"/>
            <a:ext cx="7142162" cy="8794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s-EC" altLang="es-EC" sz="3200" b="1" smtClean="0">
                <a:ea typeface="ＭＳ Ｐゴシック" panose="020B0600070205080204" pitchFamily="34" charset="-128"/>
              </a:rPr>
              <a:t>Monitoreo Ambiental – Periodicidad (Art. 63)</a:t>
            </a:r>
          </a:p>
        </p:txBody>
      </p:sp>
      <p:sp>
        <p:nvSpPr>
          <p:cNvPr id="176131" name="2 Marcador de texto"/>
          <p:cNvSpPr>
            <a:spLocks noGrp="1"/>
          </p:cNvSpPr>
          <p:nvPr>
            <p:ph type="body" idx="4294967295"/>
          </p:nvPr>
        </p:nvSpPr>
        <p:spPr bwMode="auto">
          <a:xfrm>
            <a:off x="827088" y="1344613"/>
            <a:ext cx="7904162" cy="44735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buFont typeface="Wingdings 2" panose="05020102010507070707" pitchFamily="18" charset="2"/>
              <a:buNone/>
            </a:pPr>
            <a:r>
              <a:rPr lang="es-ES" altLang="es-EC" sz="2400" smtClean="0">
                <a:ea typeface="ＭＳ Ｐゴシック" panose="020B0600070205080204" pitchFamily="34" charset="-128"/>
              </a:rPr>
              <a:t> </a:t>
            </a:r>
            <a:endParaRPr lang="es-MX" altLang="es-EC" sz="2400" smtClean="0">
              <a:ea typeface="ＭＳ Ｐゴシック" panose="020B0600070205080204" pitchFamily="34" charset="-128"/>
            </a:endParaRPr>
          </a:p>
          <a:p>
            <a:pPr marL="0" indent="0" eaLnBrk="1" hangingPunct="1">
              <a:buFont typeface="Wingdings 2" panose="05020102010507070707" pitchFamily="18" charset="2"/>
              <a:buNone/>
            </a:pPr>
            <a:endParaRPr lang="es-EC" altLang="es-EC" sz="2400" smtClean="0">
              <a:ea typeface="ＭＳ Ｐゴシック" panose="020B0600070205080204" pitchFamily="34" charset="-128"/>
            </a:endParaRPr>
          </a:p>
        </p:txBody>
      </p:sp>
      <p:sp>
        <p:nvSpPr>
          <p:cNvPr id="176132" name="5 Marcador de contenido"/>
          <p:cNvSpPr>
            <a:spLocks noGrp="1"/>
          </p:cNvSpPr>
          <p:nvPr>
            <p:ph idx="1"/>
          </p:nvPr>
        </p:nvSpPr>
        <p:spPr bwMode="auto">
          <a:xfrm>
            <a:off x="914400" y="2224088"/>
            <a:ext cx="7816850" cy="3200400"/>
          </a:xfrm>
          <a:prstGeom prst="rect">
            <a:avLst/>
          </a:prstGeo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anose="05000000000000000000" pitchFamily="2" charset="2"/>
              <a:buChar char="§"/>
            </a:pPr>
            <a:r>
              <a:rPr lang="es-EC" altLang="es-EC" sz="1800" b="1" smtClean="0">
                <a:ea typeface="ＭＳ Ｐゴシック" panose="020B0600070205080204" pitchFamily="34" charset="-128"/>
              </a:rPr>
              <a:t>Transporte y almacenamiento:</a:t>
            </a:r>
          </a:p>
          <a:p>
            <a:pPr marL="677863" lvl="2" indent="-342900" algn="just">
              <a:buClr>
                <a:srgbClr val="0070C0"/>
              </a:buClr>
            </a:pPr>
            <a:r>
              <a:rPr lang="es-EC" altLang="es-EC" sz="1800" smtClean="0">
                <a:ea typeface="ＭＳ Ｐゴシック" panose="020B0600070205080204" pitchFamily="34" charset="-128"/>
              </a:rPr>
              <a:t>Descargas de aguas residuales operacionales, negras y grises = Semestral, muestra simple después del tratamiento.</a:t>
            </a:r>
          </a:p>
          <a:p>
            <a:pPr marL="677863" lvl="2" indent="-342900" algn="just">
              <a:buClr>
                <a:srgbClr val="0070C0"/>
              </a:buClr>
            </a:pPr>
            <a:r>
              <a:rPr lang="es-EC" altLang="es-EC" sz="1800" smtClean="0">
                <a:ea typeface="ＭＳ Ｐゴシック" panose="020B0600070205080204" pitchFamily="34" charset="-128"/>
              </a:rPr>
              <a:t>Aguas subterráneas en pozos o almacenamiento de productos limpios = anual en puntos de la red piezométrica cerca de pozos y puntos de almacenamiento.</a:t>
            </a:r>
          </a:p>
          <a:p>
            <a:pPr marL="677863" lvl="2" indent="-342900" algn="just">
              <a:buClr>
                <a:srgbClr val="0070C0"/>
              </a:buClr>
            </a:pPr>
            <a:r>
              <a:rPr lang="es-EC" altLang="es-EC" sz="1800" smtClean="0">
                <a:ea typeface="ＭＳ Ｐゴシック" panose="020B0600070205080204" pitchFamily="34" charset="-128"/>
              </a:rPr>
              <a:t>Emisiones gaseosas de fuentes fijas = semestral.</a:t>
            </a:r>
          </a:p>
          <a:p>
            <a:pPr marL="677863" lvl="2" indent="-342900" algn="just">
              <a:buClr>
                <a:srgbClr val="0070C0"/>
              </a:buClr>
            </a:pPr>
            <a:r>
              <a:rPr lang="es-EC" altLang="es-EC" sz="1800" smtClean="0">
                <a:ea typeface="ＭＳ Ｐゴシック" panose="020B0600070205080204" pitchFamily="34" charset="-128"/>
              </a:rPr>
              <a:t>Emisiones fugitivas en tanques y líneas = trimestral.</a:t>
            </a:r>
          </a:p>
          <a:p>
            <a:pPr marL="677863" lvl="2" indent="-342900" algn="just">
              <a:buClr>
                <a:srgbClr val="0070C0"/>
              </a:buClr>
            </a:pPr>
            <a:r>
              <a:rPr lang="es-EC" altLang="es-EC" sz="1800" smtClean="0">
                <a:ea typeface="ＭＳ Ｐゴシック" panose="020B0600070205080204" pitchFamily="34" charset="-128"/>
              </a:rPr>
              <a:t>Ruido ambiental =anual.</a:t>
            </a:r>
          </a:p>
          <a:p>
            <a:pPr marL="677863" lvl="2" indent="-342900" algn="just">
              <a:buClr>
                <a:srgbClr val="0070C0"/>
              </a:buClr>
            </a:pPr>
            <a:r>
              <a:rPr lang="es-EC" altLang="es-EC" sz="1800" smtClean="0">
                <a:ea typeface="ＭＳ Ｐゴシック" panose="020B0600070205080204" pitchFamily="34" charset="-128"/>
              </a:rPr>
              <a:t>Biótico = anual según establecido en el PMA.</a:t>
            </a:r>
          </a:p>
          <a:p>
            <a:pPr marL="677863" lvl="2" indent="-342900" algn="just">
              <a:buClr>
                <a:srgbClr val="0070C0"/>
              </a:buClr>
            </a:pPr>
            <a:r>
              <a:rPr lang="es-EC" altLang="es-EC" sz="1800" smtClean="0">
                <a:ea typeface="ＭＳ Ｐゴシック" panose="020B0600070205080204" pitchFamily="34" charset="-128"/>
              </a:rPr>
              <a:t>Informe anual se entregará a los 30 días de enero del siguiente año.</a:t>
            </a:r>
          </a:p>
        </p:txBody>
      </p:sp>
    </p:spTree>
    <p:extLst>
      <p:ext uri="{BB962C8B-B14F-4D97-AF65-F5344CB8AC3E}">
        <p14:creationId xmlns:p14="http://schemas.microsoft.com/office/powerpoint/2010/main" val="15360572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1 Título"/>
          <p:cNvSpPr>
            <a:spLocks noGrp="1"/>
          </p:cNvSpPr>
          <p:nvPr>
            <p:ph type="title" idx="4294967295"/>
          </p:nvPr>
        </p:nvSpPr>
        <p:spPr bwMode="auto">
          <a:xfrm>
            <a:off x="1589088" y="465138"/>
            <a:ext cx="7142162" cy="8794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s-EC" altLang="es-EC" sz="3600" b="1" smtClean="0">
                <a:ea typeface="ＭＳ Ｐゴシック" panose="020B0600070205080204" pitchFamily="34" charset="-128"/>
              </a:rPr>
              <a:t>Monitoreo Ambiental – Consideraciones</a:t>
            </a:r>
          </a:p>
        </p:txBody>
      </p:sp>
      <p:sp>
        <p:nvSpPr>
          <p:cNvPr id="178179" name="2 Marcador de texto"/>
          <p:cNvSpPr>
            <a:spLocks noGrp="1"/>
          </p:cNvSpPr>
          <p:nvPr>
            <p:ph type="body" idx="4294967295"/>
          </p:nvPr>
        </p:nvSpPr>
        <p:spPr bwMode="auto">
          <a:xfrm>
            <a:off x="827088" y="1344613"/>
            <a:ext cx="7904162" cy="44735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buFont typeface="Wingdings 2" panose="05020102010507070707" pitchFamily="18" charset="2"/>
              <a:buNone/>
            </a:pPr>
            <a:r>
              <a:rPr lang="es-ES" altLang="es-EC" sz="2400" smtClean="0">
                <a:ea typeface="ＭＳ Ｐゴシック" panose="020B0600070205080204" pitchFamily="34" charset="-128"/>
              </a:rPr>
              <a:t> </a:t>
            </a:r>
            <a:endParaRPr lang="es-MX" altLang="es-EC" sz="2400" smtClean="0">
              <a:ea typeface="ＭＳ Ｐゴシック" panose="020B0600070205080204" pitchFamily="34" charset="-128"/>
            </a:endParaRPr>
          </a:p>
          <a:p>
            <a:pPr marL="0" indent="0" eaLnBrk="1" hangingPunct="1">
              <a:buFont typeface="Wingdings 2" panose="05020102010507070707" pitchFamily="18" charset="2"/>
              <a:buNone/>
            </a:pPr>
            <a:endParaRPr lang="es-EC" altLang="es-EC" sz="2400" smtClean="0">
              <a:ea typeface="ＭＳ Ｐゴシック" panose="020B0600070205080204" pitchFamily="34" charset="-128"/>
            </a:endParaRPr>
          </a:p>
        </p:txBody>
      </p:sp>
      <p:sp>
        <p:nvSpPr>
          <p:cNvPr id="178180" name="5 Marcador de contenido"/>
          <p:cNvSpPr>
            <a:spLocks noGrp="1"/>
          </p:cNvSpPr>
          <p:nvPr>
            <p:ph idx="1"/>
          </p:nvPr>
        </p:nvSpPr>
        <p:spPr bwMode="auto">
          <a:xfrm>
            <a:off x="827088" y="1981200"/>
            <a:ext cx="8077200" cy="4448175"/>
          </a:xfrm>
          <a:prstGeom prst="rect">
            <a:avLst/>
          </a:prstGeo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anose="05000000000000000000" pitchFamily="2" charset="2"/>
              <a:buChar char="§"/>
            </a:pPr>
            <a:r>
              <a:rPr lang="es-EC" altLang="es-EC" sz="1700" b="1" smtClean="0">
                <a:ea typeface="ＭＳ Ｐゴシック" panose="020B0600070205080204" pitchFamily="34" charset="-128"/>
              </a:rPr>
              <a:t>Aguas subterráneas (Art. 64): </a:t>
            </a:r>
            <a:r>
              <a:rPr lang="es-EC" altLang="es-EC" sz="1700" smtClean="0">
                <a:ea typeface="ＭＳ Ｐゴシック" panose="020B0600070205080204" pitchFamily="34" charset="-128"/>
              </a:rPr>
              <a:t>Pozos inyectores o reinyectores, y tanques de almacenamiento subterráneo de productos limpios = caracterización del recurso hídrico subterráneo y pozos de monitoreo. </a:t>
            </a:r>
          </a:p>
          <a:p>
            <a:pPr marL="342900" lvl="1" indent="-342900" algn="just">
              <a:buClr>
                <a:srgbClr val="0070C0"/>
              </a:buClr>
              <a:buFont typeface="Wingdings" panose="05000000000000000000" pitchFamily="2" charset="2"/>
              <a:buChar char="§"/>
            </a:pPr>
            <a:r>
              <a:rPr lang="es-EC" altLang="es-EC" sz="1700" b="1" smtClean="0">
                <a:ea typeface="ＭＳ Ｐゴシック" panose="020B0600070205080204" pitchFamily="34" charset="-128"/>
              </a:rPr>
              <a:t>Emisiones a la atmósfera (Art. 65): </a:t>
            </a:r>
          </a:p>
          <a:p>
            <a:pPr marL="677863" lvl="2" indent="-342900" algn="just">
              <a:buClr>
                <a:srgbClr val="0070C0"/>
              </a:buClr>
            </a:pPr>
            <a:r>
              <a:rPr lang="es-EC" altLang="es-EC" sz="1700" b="1" smtClean="0">
                <a:ea typeface="ＭＳ Ｐゴシック" panose="020B0600070205080204" pitchFamily="34" charset="-128"/>
              </a:rPr>
              <a:t>Fuentes fijas: </a:t>
            </a:r>
            <a:r>
              <a:rPr lang="es-EC" altLang="es-EC" sz="1700" smtClean="0">
                <a:ea typeface="ＭＳ Ｐゴシック" panose="020B0600070205080204" pitchFamily="34" charset="-128"/>
              </a:rPr>
              <a:t>monitorear hornos, calderos, generadores, incineradores y otros catalogados, según normativa para sector hidrocarburífero (A. M. No. 091).</a:t>
            </a:r>
          </a:p>
          <a:p>
            <a:pPr marL="677863" lvl="2" indent="-342900" algn="just">
              <a:buClr>
                <a:srgbClr val="0070C0"/>
              </a:buClr>
            </a:pPr>
            <a:r>
              <a:rPr lang="es-EC" altLang="es-EC" sz="1700" b="1" smtClean="0">
                <a:ea typeface="ＭＳ Ｐゴシック" panose="020B0600070205080204" pitchFamily="34" charset="-128"/>
              </a:rPr>
              <a:t>Fuentes no significativas: </a:t>
            </a:r>
            <a:r>
              <a:rPr lang="es-EC" altLang="es-EC" sz="1700" smtClean="0">
                <a:ea typeface="ＭＳ Ｐゴシック" panose="020B0600070205080204" pitchFamily="34" charset="-128"/>
              </a:rPr>
              <a:t>mantenimientos determinados por fabricante y certificados de emisión teórica (en perforación todas las fuentes sin importar la potencia).</a:t>
            </a:r>
          </a:p>
          <a:p>
            <a:pPr marL="342900" lvl="1" indent="-342900" algn="just">
              <a:buClr>
                <a:srgbClr val="0070C0"/>
              </a:buClr>
              <a:buFont typeface="Wingdings" panose="05000000000000000000" pitchFamily="2" charset="2"/>
              <a:buChar char="§"/>
            </a:pPr>
            <a:r>
              <a:rPr lang="es-EC" altLang="es-EC" sz="1700" b="1" smtClean="0">
                <a:ea typeface="ＭＳ Ｐゴシック" panose="020B0600070205080204" pitchFamily="34" charset="-128"/>
              </a:rPr>
              <a:t>Emisiones fugitivas (Art. 66): </a:t>
            </a:r>
            <a:r>
              <a:rPr lang="es-EC" altLang="es-EC" sz="1700" smtClean="0">
                <a:ea typeface="ＭＳ Ｐゴシック" panose="020B0600070205080204" pitchFamily="34" charset="-128"/>
              </a:rPr>
              <a:t>inspeccionar periódicamente tanques, recipientes de almacenamiento, bombas, compresores, líneas de transferencia, líneas de conducción y otros de productos limpios, con un programa de medición de COV´s (benceno, tolueno, etilbenceno, xilenos, pentanos, hexanos, heptanos, naftaleno) con método EPA 21 o su equivalente; estas se minimizarán. Monitoreo anual con método EPA 325 A/B o equivalente, puntos de monitoreo y resultados reportarán en informe interno.</a:t>
            </a:r>
          </a:p>
        </p:txBody>
      </p:sp>
    </p:spTree>
    <p:extLst>
      <p:ext uri="{BB962C8B-B14F-4D97-AF65-F5344CB8AC3E}">
        <p14:creationId xmlns:p14="http://schemas.microsoft.com/office/powerpoint/2010/main" val="9563033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1 Título"/>
          <p:cNvSpPr>
            <a:spLocks noGrp="1"/>
          </p:cNvSpPr>
          <p:nvPr>
            <p:ph type="title" idx="4294967295"/>
          </p:nvPr>
        </p:nvSpPr>
        <p:spPr bwMode="auto">
          <a:xfrm>
            <a:off x="1589088" y="720725"/>
            <a:ext cx="7142162" cy="8794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s-EC" altLang="es-EC" sz="3600" b="1" smtClean="0">
                <a:ea typeface="ＭＳ Ｐゴシック" panose="020B0600070205080204" pitchFamily="34" charset="-128"/>
              </a:rPr>
              <a:t>Monitoreo Ambiental</a:t>
            </a:r>
          </a:p>
        </p:txBody>
      </p:sp>
      <p:sp>
        <p:nvSpPr>
          <p:cNvPr id="180227" name="5 Marcador de contenido"/>
          <p:cNvSpPr>
            <a:spLocks noGrp="1"/>
          </p:cNvSpPr>
          <p:nvPr>
            <p:ph idx="1"/>
          </p:nvPr>
        </p:nvSpPr>
        <p:spPr bwMode="auto">
          <a:xfrm>
            <a:off x="914400" y="1857375"/>
            <a:ext cx="7816850" cy="3200400"/>
          </a:xfrm>
          <a:prstGeom prst="rect">
            <a:avLst/>
          </a:prstGeo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anose="05000000000000000000" pitchFamily="2" charset="2"/>
              <a:buChar char="§"/>
            </a:pPr>
            <a:r>
              <a:rPr lang="es-EC" altLang="es-EC" sz="1800" b="1" smtClean="0">
                <a:ea typeface="ＭＳ Ｐゴシック" panose="020B0600070205080204" pitchFamily="34" charset="-128"/>
              </a:rPr>
              <a:t>Revisión Informe (Art. 67). </a:t>
            </a:r>
            <a:r>
              <a:rPr lang="es-EC" altLang="es-EC" sz="1800" smtClean="0">
                <a:ea typeface="ＭＳ Ｐゴシック" panose="020B0600070205080204" pitchFamily="34" charset="-128"/>
              </a:rPr>
              <a:t>Autoridad revisará</a:t>
            </a:r>
            <a:r>
              <a:rPr lang="es-EC" altLang="es-EC" sz="1800" b="1" smtClean="0">
                <a:ea typeface="ＭＳ Ｐゴシック" panose="020B0600070205080204" pitchFamily="34" charset="-128"/>
              </a:rPr>
              <a:t> </a:t>
            </a:r>
            <a:r>
              <a:rPr lang="es-EC" altLang="es-EC" sz="1800" smtClean="0">
                <a:ea typeface="ＭＳ Ｐゴシック" panose="020B0600070205080204" pitchFamily="34" charset="-128"/>
              </a:rPr>
              <a:t>conforme plazos o términos de la normativa:</a:t>
            </a:r>
            <a:endParaRPr lang="es-EC" altLang="es-EC" sz="1800" b="1" smtClean="0">
              <a:ea typeface="ＭＳ Ｐゴシック" panose="020B0600070205080204" pitchFamily="34" charset="-128"/>
            </a:endParaRPr>
          </a:p>
          <a:p>
            <a:pPr marL="677863" lvl="2" indent="-342900" algn="just">
              <a:buClr>
                <a:srgbClr val="0070C0"/>
              </a:buClr>
            </a:pPr>
            <a:r>
              <a:rPr lang="es-EC" altLang="es-EC" sz="1800" smtClean="0">
                <a:ea typeface="ＭＳ Ｐゴシック" panose="020B0600070205080204" pitchFamily="34" charset="-128"/>
              </a:rPr>
              <a:t>Cumplimiento de condiciones de monitoreo.</a:t>
            </a:r>
          </a:p>
          <a:p>
            <a:pPr marL="677863" lvl="2" indent="-342900" algn="just">
              <a:buClr>
                <a:srgbClr val="0070C0"/>
              </a:buClr>
            </a:pPr>
            <a:r>
              <a:rPr lang="es-EC" altLang="es-EC" sz="1800" smtClean="0">
                <a:ea typeface="ＭＳ Ｐゴシック" panose="020B0600070205080204" pitchFamily="34" charset="-128"/>
              </a:rPr>
              <a:t>Cumplimiento de metodología y condiciones de muestreo.</a:t>
            </a:r>
          </a:p>
          <a:p>
            <a:pPr marL="677863" lvl="2" indent="-342900" algn="just">
              <a:buClr>
                <a:srgbClr val="0070C0"/>
              </a:buClr>
            </a:pPr>
            <a:r>
              <a:rPr lang="es-EC" altLang="es-EC" sz="1800" smtClean="0">
                <a:ea typeface="ＭＳ Ｐゴシック" panose="020B0600070205080204" pitchFamily="34" charset="-128"/>
              </a:rPr>
              <a:t>Identificación de incumplimientos de LMP y su justificación (causa).</a:t>
            </a:r>
          </a:p>
          <a:p>
            <a:pPr marL="677863" lvl="2" indent="-342900" algn="just">
              <a:buClr>
                <a:srgbClr val="0070C0"/>
              </a:buClr>
            </a:pPr>
            <a:r>
              <a:rPr lang="es-EC" altLang="es-EC" sz="1800" smtClean="0">
                <a:ea typeface="ＭＳ Ｐゴシック" panose="020B0600070205080204" pitchFamily="34" charset="-128"/>
              </a:rPr>
              <a:t>Acciones correctivas implementadas o planificadas (verificadas con siguientes monitoreos).</a:t>
            </a:r>
          </a:p>
          <a:p>
            <a:pPr marL="677863" lvl="2" indent="-342900" algn="just">
              <a:buClr>
                <a:srgbClr val="0070C0"/>
              </a:buClr>
            </a:pPr>
            <a:r>
              <a:rPr lang="es-EC" altLang="es-EC" sz="1800" smtClean="0">
                <a:ea typeface="ＭＳ Ｐゴシック" panose="020B0600070205080204" pitchFamily="34" charset="-128"/>
              </a:rPr>
              <a:t>Aprueban si informe cumple, sino observado.</a:t>
            </a:r>
          </a:p>
          <a:p>
            <a:pPr marL="677863" lvl="2" indent="-342900" algn="just">
              <a:buClr>
                <a:srgbClr val="0070C0"/>
              </a:buClr>
            </a:pPr>
            <a:r>
              <a:rPr lang="es-EC" altLang="es-EC" sz="1800" smtClean="0">
                <a:ea typeface="ＭＳ Ｐゴシック" panose="020B0600070205080204" pitchFamily="34" charset="-128"/>
              </a:rPr>
              <a:t>Observaciones no absueltas por segunda ocasión o en adelante por inconsistencias, se pedirá un nuevo monitoreo y un nuevo cobro de tasas de revisión.</a:t>
            </a:r>
          </a:p>
          <a:p>
            <a:pPr marL="342900" lvl="1" indent="-342900" algn="just">
              <a:buClr>
                <a:srgbClr val="0070C0"/>
              </a:buClr>
              <a:buFont typeface="Wingdings" panose="05000000000000000000" pitchFamily="2" charset="2"/>
              <a:buChar char="§"/>
            </a:pPr>
            <a:r>
              <a:rPr lang="es-EC" altLang="es-EC" sz="1800" smtClean="0">
                <a:ea typeface="ＭＳ Ｐゴシック" panose="020B0600070205080204" pitchFamily="34" charset="-128"/>
              </a:rPr>
              <a:t>Funcionarios de la AAN podrán hacer </a:t>
            </a:r>
            <a:r>
              <a:rPr lang="es-EC" altLang="es-EC" sz="1800" b="1" smtClean="0">
                <a:ea typeface="ＭＳ Ｐゴシック" panose="020B0600070205080204" pitchFamily="34" charset="-128"/>
              </a:rPr>
              <a:t>Inspecciones (Art. 68), </a:t>
            </a:r>
            <a:r>
              <a:rPr lang="es-EC" altLang="es-EC" sz="1800" smtClean="0">
                <a:ea typeface="ＭＳ Ｐゴシック" panose="020B0600070205080204" pitchFamily="34" charset="-128"/>
              </a:rPr>
              <a:t>con toma de muestras y solicitar información, que se terminarán con un acta. El </a:t>
            </a:r>
            <a:r>
              <a:rPr lang="es-EC" altLang="es-EC" sz="1800" b="1" smtClean="0">
                <a:ea typeface="ＭＳ Ｐゴシック" panose="020B0600070205080204" pitchFamily="34" charset="-128"/>
              </a:rPr>
              <a:t>Informe Técnico (Art. 69) </a:t>
            </a:r>
            <a:r>
              <a:rPr lang="es-EC" altLang="es-EC" sz="1800" smtClean="0">
                <a:ea typeface="ＭＳ Ｐゴシック" panose="020B0600070205080204" pitchFamily="34" charset="-128"/>
              </a:rPr>
              <a:t>se notificará en término de 15 días, si se necesita el operador debe presentar un plan de acción.</a:t>
            </a:r>
            <a:endParaRPr lang="es-EC" altLang="es-EC" sz="1800" b="1" smtClean="0">
              <a:ea typeface="ＭＳ Ｐゴシック" panose="020B0600070205080204" pitchFamily="34" charset="-128"/>
            </a:endParaRPr>
          </a:p>
          <a:p>
            <a:pPr marL="677863" lvl="2" indent="-342900" algn="just">
              <a:buClr>
                <a:srgbClr val="0070C0"/>
              </a:buClr>
            </a:pPr>
            <a:endParaRPr lang="es-EC" altLang="es-EC" sz="1800" smtClean="0">
              <a:ea typeface="ＭＳ Ｐゴシック" panose="020B0600070205080204" pitchFamily="34" charset="-128"/>
            </a:endParaRPr>
          </a:p>
        </p:txBody>
      </p:sp>
    </p:spTree>
    <p:extLst>
      <p:ext uri="{BB962C8B-B14F-4D97-AF65-F5344CB8AC3E}">
        <p14:creationId xmlns:p14="http://schemas.microsoft.com/office/powerpoint/2010/main" val="33497060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1 Título"/>
          <p:cNvSpPr>
            <a:spLocks noGrp="1"/>
          </p:cNvSpPr>
          <p:nvPr>
            <p:ph type="title" idx="4294967295"/>
          </p:nvPr>
        </p:nvSpPr>
        <p:spPr bwMode="auto">
          <a:xfrm>
            <a:off x="1589088" y="720725"/>
            <a:ext cx="7142162" cy="8794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s-EC" altLang="es-EC" sz="3600" b="1" smtClean="0">
                <a:ea typeface="ＭＳ Ｐゴシック" panose="020B0600070205080204" pitchFamily="34" charset="-128"/>
              </a:rPr>
              <a:t>Documentos Importantes</a:t>
            </a:r>
          </a:p>
        </p:txBody>
      </p:sp>
      <p:sp>
        <p:nvSpPr>
          <p:cNvPr id="182275" name="5 Marcador de contenido"/>
          <p:cNvSpPr>
            <a:spLocks noGrp="1"/>
          </p:cNvSpPr>
          <p:nvPr>
            <p:ph idx="1"/>
          </p:nvPr>
        </p:nvSpPr>
        <p:spPr bwMode="auto">
          <a:xfrm>
            <a:off x="1071563" y="1714500"/>
            <a:ext cx="7816850" cy="3200400"/>
          </a:xfrm>
          <a:prstGeom prst="rect">
            <a:avLst/>
          </a:prstGeo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anose="05000000000000000000" pitchFamily="2" charset="2"/>
              <a:buChar char="§"/>
            </a:pPr>
            <a:r>
              <a:rPr lang="es-EC" altLang="es-EC" sz="1800" b="1" smtClean="0">
                <a:ea typeface="ＭＳ Ｐゴシック" panose="020B0600070205080204" pitchFamily="34" charset="-128"/>
              </a:rPr>
              <a:t>Informe de Gestión Ambiental Anual (Art. 70):</a:t>
            </a:r>
          </a:p>
          <a:p>
            <a:pPr marL="677863" lvl="2" indent="-342900" algn="just">
              <a:buClr>
                <a:srgbClr val="0070C0"/>
              </a:buClr>
            </a:pPr>
            <a:r>
              <a:rPr lang="es-EC" altLang="es-EC" sz="1800" smtClean="0">
                <a:ea typeface="ＭＳ Ｐゴシック" panose="020B0600070205080204" pitchFamily="34" charset="-128"/>
              </a:rPr>
              <a:t>Concordante con lo que establece el RCODA.</a:t>
            </a:r>
          </a:p>
          <a:p>
            <a:pPr marL="677863" lvl="2" indent="-342900" algn="just">
              <a:buClr>
                <a:srgbClr val="0070C0"/>
              </a:buClr>
            </a:pPr>
            <a:r>
              <a:rPr lang="es-EC" altLang="es-EC" sz="1800" smtClean="0">
                <a:ea typeface="ＭＳ Ｐゴシック" panose="020B0600070205080204" pitchFamily="34" charset="-128"/>
              </a:rPr>
              <a:t>Se entrega hasta el 31 de enero de cada año, con información de todos los PMA que tenga aprobado el operador.</a:t>
            </a:r>
          </a:p>
          <a:p>
            <a:pPr marL="677863" lvl="2" indent="-342900" algn="just">
              <a:buClr>
                <a:srgbClr val="0070C0"/>
              </a:buClr>
            </a:pPr>
            <a:r>
              <a:rPr lang="es-EC" altLang="es-EC" sz="1800" smtClean="0">
                <a:ea typeface="ＭＳ Ｐゴシック" panose="020B0600070205080204" pitchFamily="34" charset="-128"/>
              </a:rPr>
              <a:t>Se preparará según Norma Técnica emitida para esto.</a:t>
            </a:r>
          </a:p>
          <a:p>
            <a:pPr marL="677863" lvl="2" indent="-342900" algn="just">
              <a:buClr>
                <a:srgbClr val="0070C0"/>
              </a:buClr>
            </a:pPr>
            <a:r>
              <a:rPr lang="es-EC" altLang="es-EC" sz="1800" smtClean="0">
                <a:ea typeface="ＭＳ Ｐゴシック" panose="020B0600070205080204" pitchFamily="34" charset="-128"/>
              </a:rPr>
              <a:t>Incluirá respaldos de difusión de gestión a las comunidades del área de influencia (Art. 78)</a:t>
            </a:r>
          </a:p>
          <a:p>
            <a:pPr marL="342900" lvl="1" indent="-342900" algn="just">
              <a:buClr>
                <a:srgbClr val="0070C0"/>
              </a:buClr>
              <a:buFont typeface="Wingdings" panose="05000000000000000000" pitchFamily="2" charset="2"/>
              <a:buChar char="§"/>
            </a:pPr>
            <a:r>
              <a:rPr lang="es-EC" altLang="es-EC" sz="1800" b="1" smtClean="0">
                <a:ea typeface="ＭＳ Ｐゴシック" panose="020B0600070205080204" pitchFamily="34" charset="-128"/>
              </a:rPr>
              <a:t>Auditoría Ambiental (Capítulo II):</a:t>
            </a:r>
          </a:p>
          <a:p>
            <a:pPr marL="677863" lvl="2" indent="-342900" algn="just">
              <a:buClr>
                <a:srgbClr val="0070C0"/>
              </a:buClr>
            </a:pPr>
            <a:r>
              <a:rPr lang="es-EC" altLang="es-EC" sz="1800" smtClean="0">
                <a:ea typeface="ＭＳ Ｐゴシック" panose="020B0600070205080204" pitchFamily="34" charset="-128"/>
              </a:rPr>
              <a:t>TdR estándar según tipo.</a:t>
            </a:r>
          </a:p>
          <a:p>
            <a:pPr marL="677863" lvl="2" indent="-342900" algn="just">
              <a:buClr>
                <a:srgbClr val="0070C0"/>
              </a:buClr>
            </a:pPr>
            <a:r>
              <a:rPr lang="es-EC" altLang="es-EC" sz="1800" smtClean="0">
                <a:ea typeface="ＭＳ Ｐゴシック" panose="020B0600070205080204" pitchFamily="34" charset="-128"/>
              </a:rPr>
              <a:t>AAC: 1ra al año de la Licencia Ambiental, en adelante cada 3 años, hasta 3 meses después del fin del período.</a:t>
            </a:r>
          </a:p>
          <a:p>
            <a:pPr marL="677863" lvl="2" indent="-342900" algn="just">
              <a:buClr>
                <a:srgbClr val="0070C0"/>
              </a:buClr>
            </a:pPr>
            <a:r>
              <a:rPr lang="es-EC" altLang="es-EC" sz="1800" smtClean="0">
                <a:ea typeface="ＭＳ Ｐゴシック" panose="020B0600070205080204" pitchFamily="34" charset="-128"/>
              </a:rPr>
              <a:t>Puede ser sujeto de inspección.</a:t>
            </a:r>
          </a:p>
          <a:p>
            <a:pPr marL="677863" lvl="2" indent="-342900" algn="just">
              <a:buClr>
                <a:srgbClr val="0070C0"/>
              </a:buClr>
            </a:pPr>
            <a:r>
              <a:rPr lang="es-EC" altLang="es-EC" sz="1800" smtClean="0">
                <a:ea typeface="ＭＳ Ｐゴシック" panose="020B0600070205080204" pitchFamily="34" charset="-128"/>
              </a:rPr>
              <a:t>Si se rechaza motivadamente se debe repetir por otro consultor.</a:t>
            </a:r>
          </a:p>
          <a:p>
            <a:pPr marL="677863" lvl="2" indent="-342900" algn="just">
              <a:buClr>
                <a:srgbClr val="0070C0"/>
              </a:buClr>
            </a:pPr>
            <a:r>
              <a:rPr lang="es-EC" altLang="es-EC" sz="1800" smtClean="0">
                <a:ea typeface="ＭＳ Ｐゴシック" panose="020B0600070205080204" pitchFamily="34" charset="-128"/>
              </a:rPr>
              <a:t>De conjunción pueden realizarse excepcionalmente, para períodos consecutivos y varias autorizaciones.</a:t>
            </a:r>
          </a:p>
          <a:p>
            <a:pPr marL="677863" lvl="2" indent="-342900" algn="just">
              <a:buClr>
                <a:srgbClr val="0070C0"/>
              </a:buClr>
            </a:pPr>
            <a:endParaRPr lang="es-EC" altLang="es-EC" sz="1800" smtClean="0">
              <a:ea typeface="ＭＳ Ｐゴシック" panose="020B0600070205080204" pitchFamily="34" charset="-128"/>
            </a:endParaRPr>
          </a:p>
        </p:txBody>
      </p:sp>
    </p:spTree>
    <p:extLst>
      <p:ext uri="{BB962C8B-B14F-4D97-AF65-F5344CB8AC3E}">
        <p14:creationId xmlns:p14="http://schemas.microsoft.com/office/powerpoint/2010/main" val="6021232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1 Título"/>
          <p:cNvSpPr>
            <a:spLocks noGrp="1"/>
          </p:cNvSpPr>
          <p:nvPr>
            <p:ph type="title" idx="4294967295"/>
          </p:nvPr>
        </p:nvSpPr>
        <p:spPr bwMode="auto">
          <a:xfrm>
            <a:off x="1589088" y="465138"/>
            <a:ext cx="7142162" cy="8794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s-EC" altLang="es-EC" sz="3200" b="1" smtClean="0">
                <a:ea typeface="ＭＳ Ｐゴシック" panose="020B0600070205080204" pitchFamily="34" charset="-128"/>
              </a:rPr>
              <a:t>Consideraciones Importantes para Seguimiento</a:t>
            </a:r>
          </a:p>
        </p:txBody>
      </p:sp>
      <p:sp>
        <p:nvSpPr>
          <p:cNvPr id="184323" name="5 Marcador de contenido"/>
          <p:cNvSpPr>
            <a:spLocks noGrp="1"/>
          </p:cNvSpPr>
          <p:nvPr>
            <p:ph idx="1"/>
          </p:nvPr>
        </p:nvSpPr>
        <p:spPr bwMode="auto">
          <a:xfrm>
            <a:off x="1119188" y="1681163"/>
            <a:ext cx="7816850" cy="3200400"/>
          </a:xfrm>
          <a:prstGeom prst="rect">
            <a:avLst/>
          </a:prstGeo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anose="05000000000000000000" pitchFamily="2" charset="2"/>
              <a:buChar char="§"/>
            </a:pPr>
            <a:r>
              <a:rPr lang="es-EC" altLang="es-EC" sz="1700" b="1" smtClean="0">
                <a:ea typeface="ＭＳ Ｐゴシック" panose="020B0600070205080204" pitchFamily="34" charset="-128"/>
              </a:rPr>
              <a:t>Capacitación (Art. 7):</a:t>
            </a:r>
          </a:p>
          <a:p>
            <a:pPr marL="677863" lvl="2" indent="-342900" algn="just">
              <a:buClr>
                <a:srgbClr val="0070C0"/>
              </a:buClr>
            </a:pPr>
            <a:r>
              <a:rPr lang="es-EC" altLang="es-EC" sz="1700" smtClean="0">
                <a:ea typeface="ＭＳ Ｐゴシック" panose="020B0600070205080204" pitchFamily="34" charset="-128"/>
              </a:rPr>
              <a:t>Incluir a técnicos de la Autoridad Ambiental.</a:t>
            </a:r>
          </a:p>
          <a:p>
            <a:pPr marL="342900" lvl="1" indent="-342900" algn="just">
              <a:buClr>
                <a:srgbClr val="0070C0"/>
              </a:buClr>
              <a:buFont typeface="Wingdings" panose="05000000000000000000" pitchFamily="2" charset="2"/>
              <a:buChar char="§"/>
            </a:pPr>
            <a:r>
              <a:rPr lang="es-EC" altLang="es-EC" sz="1700" b="1" smtClean="0">
                <a:ea typeface="ＭＳ Ｐゴシック" panose="020B0600070205080204" pitchFamily="34" charset="-128"/>
              </a:rPr>
              <a:t>Reforestación (Art. 12):</a:t>
            </a:r>
          </a:p>
          <a:p>
            <a:pPr marL="677863" lvl="2" indent="-342900" algn="just">
              <a:buClr>
                <a:srgbClr val="0070C0"/>
              </a:buClr>
            </a:pPr>
            <a:r>
              <a:rPr lang="es-EC" altLang="es-EC" sz="1700" smtClean="0">
                <a:ea typeface="ＭＳ Ｐゴシック" panose="020B0600070205080204" pitchFamily="34" charset="-128"/>
              </a:rPr>
              <a:t>Considerará la revegetación de un área sugerida por la Autoridad Ambiental, dedicada a conservación.</a:t>
            </a:r>
          </a:p>
          <a:p>
            <a:pPr marL="342900" lvl="1" indent="-342900" algn="just">
              <a:buClr>
                <a:srgbClr val="0070C0"/>
              </a:buClr>
              <a:buFont typeface="Wingdings" panose="05000000000000000000" pitchFamily="2" charset="2"/>
              <a:buChar char="§"/>
            </a:pPr>
            <a:r>
              <a:rPr lang="es-EC" altLang="es-EC" sz="1700" b="1" smtClean="0">
                <a:ea typeface="ＭＳ Ｐゴシック" panose="020B0600070205080204" pitchFamily="34" charset="-128"/>
              </a:rPr>
              <a:t>Manejo de desechos:</a:t>
            </a:r>
          </a:p>
          <a:p>
            <a:pPr marL="677863" lvl="2" indent="-342900" algn="just">
              <a:buClr>
                <a:srgbClr val="0070C0"/>
              </a:buClr>
            </a:pPr>
            <a:r>
              <a:rPr lang="es-EC" altLang="es-EC" sz="1700" smtClean="0">
                <a:ea typeface="ＭＳ Ｐゴシック" panose="020B0600070205080204" pitchFamily="34" charset="-128"/>
              </a:rPr>
              <a:t>No peligrosos (Art. 44):</a:t>
            </a:r>
          </a:p>
          <a:p>
            <a:pPr marL="1200150" lvl="3" indent="-342900" algn="just">
              <a:buClr>
                <a:srgbClr val="0070C0"/>
              </a:buClr>
              <a:buFont typeface="Arial" panose="020B0604020202020204" pitchFamily="34" charset="0"/>
              <a:buChar char="•"/>
            </a:pPr>
            <a:r>
              <a:rPr lang="es-EC" altLang="es-EC" sz="1700" smtClean="0">
                <a:ea typeface="ＭＳ Ｐゴシック" panose="020B0600070205080204" pitchFamily="34" charset="-128"/>
              </a:rPr>
              <a:t>Disposiciones similares al anterior RAOHE, concordantes con CODA y RCODA.</a:t>
            </a:r>
          </a:p>
          <a:p>
            <a:pPr marL="1200150" lvl="3" indent="-342900" algn="just">
              <a:buClr>
                <a:srgbClr val="0070C0"/>
              </a:buClr>
              <a:buFont typeface="Arial" panose="020B0604020202020204" pitchFamily="34" charset="0"/>
              <a:buChar char="•"/>
            </a:pPr>
            <a:r>
              <a:rPr lang="es-EC" altLang="es-EC" sz="1700" smtClean="0">
                <a:ea typeface="ＭＳ Ｐゴシック" panose="020B0600070205080204" pitchFamily="34" charset="-128"/>
              </a:rPr>
              <a:t>Clasificación básica: orgánicos, reciclables y desechos.</a:t>
            </a:r>
          </a:p>
          <a:p>
            <a:pPr marL="677863" lvl="2" indent="-342900" algn="just">
              <a:buClr>
                <a:srgbClr val="0070C0"/>
              </a:buClr>
            </a:pPr>
            <a:r>
              <a:rPr lang="es-EC" altLang="es-EC" sz="1700" smtClean="0">
                <a:ea typeface="ＭＳ Ｐゴシック" panose="020B0600070205080204" pitchFamily="34" charset="-128"/>
              </a:rPr>
              <a:t>Peligrosos (Art. 45) detallado en el PMA.</a:t>
            </a:r>
          </a:p>
          <a:p>
            <a:pPr marL="1200150" lvl="3" indent="-342900" algn="just">
              <a:buClr>
                <a:srgbClr val="0070C0"/>
              </a:buClr>
              <a:buFont typeface="Arial" panose="020B0604020202020204" pitchFamily="34" charset="0"/>
              <a:buChar char="•"/>
            </a:pPr>
            <a:r>
              <a:rPr lang="es-EC" altLang="es-EC" sz="1700" smtClean="0">
                <a:ea typeface="ＭＳ Ｐゴシック" panose="020B0600070205080204" pitchFamily="34" charset="-128"/>
              </a:rPr>
              <a:t>Proponer tratamiento para los fondos de tanque y similares de difícil degradación.</a:t>
            </a:r>
          </a:p>
          <a:p>
            <a:pPr marL="1200150" lvl="3" indent="-342900" algn="just">
              <a:buClr>
                <a:srgbClr val="0070C0"/>
              </a:buClr>
              <a:buFont typeface="Arial" panose="020B0604020202020204" pitchFamily="34" charset="0"/>
              <a:buChar char="•"/>
            </a:pPr>
            <a:r>
              <a:rPr lang="es-EC" altLang="es-EC" sz="1700" smtClean="0">
                <a:ea typeface="ＭＳ Ｐゴシック" panose="020B0600070205080204" pitchFamily="34" charset="-128"/>
              </a:rPr>
              <a:t>Desechos radiactivos, fuentes radiactivas en desuso y material NORM (material radiactivo que se encuentra naturalmente en el ambiente) son responsabilidad del operador hasta su gestión.</a:t>
            </a:r>
          </a:p>
          <a:p>
            <a:pPr marL="677863" lvl="2" indent="-342900" algn="just">
              <a:buClr>
                <a:srgbClr val="0070C0"/>
              </a:buClr>
            </a:pPr>
            <a:endParaRPr lang="es-EC" altLang="es-EC" sz="1700" smtClean="0">
              <a:ea typeface="ＭＳ Ｐゴシック" panose="020B0600070205080204" pitchFamily="34" charset="-128"/>
            </a:endParaRPr>
          </a:p>
        </p:txBody>
      </p:sp>
    </p:spTree>
    <p:extLst>
      <p:ext uri="{BB962C8B-B14F-4D97-AF65-F5344CB8AC3E}">
        <p14:creationId xmlns:p14="http://schemas.microsoft.com/office/powerpoint/2010/main" val="9648060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1 Título"/>
          <p:cNvSpPr>
            <a:spLocks noGrp="1"/>
          </p:cNvSpPr>
          <p:nvPr>
            <p:ph type="title" idx="4294967295"/>
          </p:nvPr>
        </p:nvSpPr>
        <p:spPr bwMode="auto">
          <a:xfrm>
            <a:off x="1589088" y="846138"/>
            <a:ext cx="7142162" cy="8794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s-EC" altLang="es-EC" sz="3600" b="1" smtClean="0">
                <a:ea typeface="ＭＳ Ｐゴシック" panose="020B0600070205080204" pitchFamily="34" charset="-128"/>
              </a:rPr>
              <a:t>Emergencias Ambientales</a:t>
            </a:r>
          </a:p>
        </p:txBody>
      </p:sp>
      <p:sp>
        <p:nvSpPr>
          <p:cNvPr id="186371" name="5 Marcador de contenido"/>
          <p:cNvSpPr>
            <a:spLocks noGrp="1"/>
          </p:cNvSpPr>
          <p:nvPr>
            <p:ph idx="1"/>
          </p:nvPr>
        </p:nvSpPr>
        <p:spPr bwMode="auto">
          <a:xfrm>
            <a:off x="914400" y="1924050"/>
            <a:ext cx="7816850" cy="3200400"/>
          </a:xfrm>
          <a:prstGeom prst="rect">
            <a:avLst/>
          </a:prstGeo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anose="05000000000000000000" pitchFamily="2" charset="2"/>
              <a:buChar char="§"/>
            </a:pPr>
            <a:r>
              <a:rPr lang="es-EC" altLang="es-EC" sz="1900" smtClean="0">
                <a:ea typeface="ＭＳ Ｐゴシック" panose="020B0600070205080204" pitchFamily="34" charset="-128"/>
              </a:rPr>
              <a:t>Todo evento (fuga o derrame no controlado de sustancias, productos o desechos; emisiones, descargas o vertidos sobrepasen los LMP) se notifica en un plazo de 24 horas, en el formato establecido. (Art. 75).</a:t>
            </a:r>
          </a:p>
          <a:p>
            <a:pPr marL="342900" lvl="1" indent="-342900" algn="just">
              <a:buClr>
                <a:srgbClr val="0070C0"/>
              </a:buClr>
              <a:buFont typeface="Wingdings" panose="05000000000000000000" pitchFamily="2" charset="2"/>
              <a:buChar char="§"/>
            </a:pPr>
            <a:r>
              <a:rPr lang="es-EC" altLang="es-EC" sz="1900" smtClean="0">
                <a:ea typeface="ＭＳ Ｐゴシック" panose="020B0600070205080204" pitchFamily="34" charset="-128"/>
              </a:rPr>
              <a:t>No exime de responsabilidad: atenuante si se atiende inmediatamente y agravante si no se ejecuta. (Art. 75).</a:t>
            </a:r>
          </a:p>
          <a:p>
            <a:pPr marL="342900" lvl="1" indent="-342900" algn="just">
              <a:buClr>
                <a:srgbClr val="0070C0"/>
              </a:buClr>
              <a:buFont typeface="Wingdings" panose="05000000000000000000" pitchFamily="2" charset="2"/>
              <a:buChar char="§"/>
            </a:pPr>
            <a:r>
              <a:rPr lang="es-EC" altLang="es-EC" sz="1900" smtClean="0">
                <a:ea typeface="ＭＳ Ｐゴシック" panose="020B0600070205080204" pitchFamily="34" charset="-128"/>
              </a:rPr>
              <a:t>Nivel 1: dentro de un área operativa o facilidad sin afectar componentes ambientales. Contenido con cualquier medio que no genere impactos al entorno.</a:t>
            </a:r>
          </a:p>
          <a:p>
            <a:pPr marL="342900" lvl="1" indent="-342900" algn="just">
              <a:buClr>
                <a:srgbClr val="0070C0"/>
              </a:buClr>
              <a:buFont typeface="Wingdings" panose="05000000000000000000" pitchFamily="2" charset="2"/>
              <a:buChar char="§"/>
            </a:pPr>
            <a:r>
              <a:rPr lang="es-EC" altLang="es-EC" sz="1900" smtClean="0">
                <a:ea typeface="ＭＳ Ｐゴシック" panose="020B0600070205080204" pitchFamily="34" charset="-128"/>
              </a:rPr>
              <a:t>Nivel 2: dentro del DDV de ductos o instalaciones del operador que no salgan fuera del perímetro. El informe se entrega 20 días después de la limpieza.</a:t>
            </a:r>
          </a:p>
          <a:p>
            <a:pPr marL="342900" lvl="1" indent="-342900" algn="just">
              <a:buClr>
                <a:srgbClr val="0070C0"/>
              </a:buClr>
              <a:buFont typeface="Wingdings" panose="05000000000000000000" pitchFamily="2" charset="2"/>
              <a:buChar char="§"/>
            </a:pPr>
            <a:r>
              <a:rPr lang="es-EC" altLang="es-EC" sz="1900" smtClean="0">
                <a:ea typeface="ＭＳ Ｐゴシック" panose="020B0600070205080204" pitchFamily="34" charset="-128"/>
              </a:rPr>
              <a:t>Nivel 3: impacto fuera de las instalaciones del operador. En el término de 2 días se presenta el plan emergente.</a:t>
            </a:r>
          </a:p>
        </p:txBody>
      </p:sp>
    </p:spTree>
    <p:extLst>
      <p:ext uri="{BB962C8B-B14F-4D97-AF65-F5344CB8AC3E}">
        <p14:creationId xmlns:p14="http://schemas.microsoft.com/office/powerpoint/2010/main" val="1751427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1 Título"/>
          <p:cNvSpPr txBox="1">
            <a:spLocks/>
          </p:cNvSpPr>
          <p:nvPr/>
        </p:nvSpPr>
        <p:spPr bwMode="auto">
          <a:xfrm>
            <a:off x="2185988" y="2009775"/>
            <a:ext cx="5429250" cy="207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r>
              <a:rPr lang="es-EC" altLang="es-EC" sz="3600" b="1" dirty="0"/>
              <a:t>Reglamento Ambiental de </a:t>
            </a:r>
            <a:r>
              <a:rPr lang="es-EC" altLang="es-EC" sz="3600" b="1" dirty="0" smtClean="0"/>
              <a:t>Actividades Mineras </a:t>
            </a:r>
          </a:p>
          <a:p>
            <a:pPr algn="ctr"/>
            <a:r>
              <a:rPr lang="es-EC" altLang="es-EC" sz="3600" b="1" dirty="0" smtClean="0"/>
              <a:t>RAAM </a:t>
            </a:r>
          </a:p>
          <a:p>
            <a:pPr algn="ctr"/>
            <a:r>
              <a:rPr lang="es-EC" altLang="es-EC" sz="3600" b="1" dirty="0" smtClean="0"/>
              <a:t>AM-037</a:t>
            </a:r>
            <a:endParaRPr lang="es-ES_tradnl" altLang="es-EC" sz="3600" dirty="0"/>
          </a:p>
        </p:txBody>
      </p:sp>
    </p:spTree>
    <p:extLst>
      <p:ext uri="{BB962C8B-B14F-4D97-AF65-F5344CB8AC3E}">
        <p14:creationId xmlns:p14="http://schemas.microsoft.com/office/powerpoint/2010/main" val="9306141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1 Título"/>
          <p:cNvSpPr>
            <a:spLocks noGrp="1"/>
          </p:cNvSpPr>
          <p:nvPr>
            <p:ph type="title" idx="4294967295"/>
          </p:nvPr>
        </p:nvSpPr>
        <p:spPr bwMode="auto">
          <a:xfrm>
            <a:off x="1204913" y="876300"/>
            <a:ext cx="7218362" cy="5207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eaLnBrk="1" hangingPunct="1"/>
            <a:r>
              <a:rPr lang="es-EC" altLang="es-EC" sz="3600" b="1" smtClean="0">
                <a:ea typeface="ＭＳ Ｐゴシック" panose="020B0600070205080204" pitchFamily="34" charset="-128"/>
              </a:rPr>
              <a:t>Emisión</a:t>
            </a:r>
          </a:p>
        </p:txBody>
      </p:sp>
      <p:sp>
        <p:nvSpPr>
          <p:cNvPr id="154627" name="5 Marcador de contenido"/>
          <p:cNvSpPr>
            <a:spLocks noGrp="1"/>
          </p:cNvSpPr>
          <p:nvPr>
            <p:ph idx="1"/>
          </p:nvPr>
        </p:nvSpPr>
        <p:spPr bwMode="auto">
          <a:xfrm>
            <a:off x="1036638" y="2159000"/>
            <a:ext cx="7556500" cy="41084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itchFamily="2" charset="2"/>
              <a:buChar char="§"/>
              <a:defRPr/>
            </a:pPr>
            <a:r>
              <a:rPr lang="es-EC" sz="2000" dirty="0"/>
              <a:t>Este reglamento, mejor conocido como RAAM por sus siglas, fue emitido mediante D. E. No. 121 el 4 de noviembre de 2009, y publicado en el R. O. No. 067 el 16 de noviembre de 2009.</a:t>
            </a:r>
          </a:p>
          <a:p>
            <a:pPr marL="342900" lvl="1" indent="-342900" algn="just">
              <a:buClr>
                <a:srgbClr val="0070C0"/>
              </a:buClr>
              <a:buFont typeface="Wingdings" pitchFamily="2" charset="2"/>
              <a:buChar char="§"/>
              <a:defRPr/>
            </a:pPr>
            <a:r>
              <a:rPr lang="es-EC" sz="2000" dirty="0" smtClean="0"/>
              <a:t>Fue </a:t>
            </a:r>
            <a:r>
              <a:rPr lang="es-EC" sz="2000" dirty="0"/>
              <a:t>reformado íntegramente mediante A. M. No. 037 del MAE, emitido el 24 de marzo de 2014 y publicado en el segundo suplemento del R. O. No. 213 del 27 de marzo de 2014; posteriormente.</a:t>
            </a:r>
          </a:p>
          <a:p>
            <a:pPr marL="800100" lvl="2" indent="-342900" algn="just">
              <a:buClr>
                <a:srgbClr val="0070C0"/>
              </a:buClr>
              <a:defRPr/>
            </a:pPr>
            <a:r>
              <a:rPr lang="es-EC" sz="2000" dirty="0" smtClean="0"/>
              <a:t>Reformado </a:t>
            </a:r>
            <a:r>
              <a:rPr lang="es-EC" sz="2000" dirty="0"/>
              <a:t>parcial y puntualmente, mediante A. M. No. 244, emitido el 14 de agosto de 2014, y vigente desde su publicación en R. O. No. 336 el 18 de septiembre de 2014.</a:t>
            </a:r>
          </a:p>
        </p:txBody>
      </p:sp>
    </p:spTree>
    <p:extLst>
      <p:ext uri="{BB962C8B-B14F-4D97-AF65-F5344CB8AC3E}">
        <p14:creationId xmlns:p14="http://schemas.microsoft.com/office/powerpoint/2010/main" val="8149991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5 Marcador de contenido"/>
          <p:cNvSpPr>
            <a:spLocks noGrp="1"/>
          </p:cNvSpPr>
          <p:nvPr>
            <p:ph idx="1"/>
          </p:nvPr>
        </p:nvSpPr>
        <p:spPr bwMode="auto">
          <a:xfrm>
            <a:off x="1028700" y="1905000"/>
            <a:ext cx="7810500" cy="47831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Arial" panose="020B0604020202020204" pitchFamily="34" charset="0"/>
              <a:buChar char="•"/>
              <a:defRPr/>
            </a:pPr>
            <a:r>
              <a:rPr lang="es-ES_tradnl" sz="2000" dirty="0"/>
              <a:t>Mediante A. M. No. 080, emitido el 22 de mayo de 2015, por el MAE, y publicado el suplemento del R. O. No. 520 el 11 de junio de 2015.</a:t>
            </a:r>
          </a:p>
          <a:p>
            <a:pPr marL="342900" lvl="1" indent="-342900" algn="just">
              <a:buClr>
                <a:srgbClr val="0070C0"/>
              </a:buClr>
              <a:buFont typeface="Arial" panose="020B0604020202020204" pitchFamily="34" charset="0"/>
              <a:buChar char="•"/>
              <a:defRPr/>
            </a:pPr>
            <a:r>
              <a:rPr lang="es-ES_tradnl" sz="2000" dirty="0"/>
              <a:t>Mediante A. M. No. 069, suscrito por el MAE el 10 de junio de 2016, fecha desde la cual está vigente, y publicado en el R. O. No. 795 de 12 de julio de 2016.</a:t>
            </a:r>
          </a:p>
          <a:p>
            <a:pPr marL="342900" lvl="1" indent="-342900" algn="just">
              <a:buClr>
                <a:srgbClr val="0070C0"/>
              </a:buClr>
              <a:buFont typeface="Arial" panose="020B0604020202020204" pitchFamily="34" charset="0"/>
              <a:buChar char="•"/>
              <a:defRPr/>
            </a:pPr>
            <a:r>
              <a:rPr lang="es-ES_tradnl" sz="2000" dirty="0"/>
              <a:t>Los A. M. No. 037, 080 y 069 fueron reformados mediante el A. M. No. 109, vigente desde su suscripción el 2 de octubre de 2018, y que fue publicado en la E. E. del R. O. No. 640 del 23 de noviembre de 2018, formulado fundamentalmente como una reforma al Libro VI del TULSMA</a:t>
            </a:r>
            <a:r>
              <a:rPr lang="es-ES_tradnl" sz="2000" dirty="0" smtClean="0"/>
              <a:t>.</a:t>
            </a:r>
            <a:endParaRPr lang="es-ES_tradnl" sz="2000" dirty="0"/>
          </a:p>
        </p:txBody>
      </p:sp>
      <p:sp>
        <p:nvSpPr>
          <p:cNvPr id="156675" name="1 Título"/>
          <p:cNvSpPr txBox="1">
            <a:spLocks/>
          </p:cNvSpPr>
          <p:nvPr/>
        </p:nvSpPr>
        <p:spPr bwMode="auto">
          <a:xfrm>
            <a:off x="1204913" y="987425"/>
            <a:ext cx="721836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dirty="0" smtClean="0">
                <a:latin typeface="Arial" panose="020B0604020202020204" pitchFamily="34" charset="0"/>
                <a:cs typeface="Arial" panose="020B0604020202020204" pitchFamily="34" charset="0"/>
              </a:rPr>
              <a:t>Reformas</a:t>
            </a:r>
            <a:endParaRPr lang="es-EC" altLang="es-EC"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09323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5 Marcador de contenido"/>
          <p:cNvSpPr>
            <a:spLocks noGrp="1"/>
          </p:cNvSpPr>
          <p:nvPr>
            <p:ph idx="1"/>
          </p:nvPr>
        </p:nvSpPr>
        <p:spPr bwMode="auto">
          <a:xfrm>
            <a:off x="1028700" y="1905000"/>
            <a:ext cx="7810500" cy="47831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Arial" panose="020B0604020202020204" pitchFamily="34" charset="0"/>
              <a:buChar char="•"/>
              <a:defRPr/>
            </a:pPr>
            <a:r>
              <a:rPr lang="es-EC" sz="2000" dirty="0"/>
              <a:t>A. M. No. 109 fue reformado, a su vez, mediante el A. M. No. 013 suscrito el 14 de febrero de 2019, fecha desde la cual entró en vigencia.</a:t>
            </a:r>
          </a:p>
          <a:p>
            <a:pPr marL="342900" lvl="1" indent="-342900" algn="just">
              <a:buClr>
                <a:srgbClr val="0070C0"/>
              </a:buClr>
              <a:buFont typeface="Arial" panose="020B0604020202020204" pitchFamily="34" charset="0"/>
              <a:buChar char="•"/>
              <a:defRPr/>
            </a:pPr>
            <a:r>
              <a:rPr lang="es-EC" sz="2000" dirty="0"/>
              <a:t>El RAAM fue reformado por el </a:t>
            </a:r>
            <a:r>
              <a:rPr lang="es-EC" sz="2000" b="1" dirty="0"/>
              <a:t>A. M. No. 009 suscrito el 24 de enero de 2019, desde cuando está vigente (scout </a:t>
            </a:r>
            <a:r>
              <a:rPr lang="es-EC" sz="2000" b="1" dirty="0" err="1"/>
              <a:t>drilling</a:t>
            </a:r>
            <a:r>
              <a:rPr lang="es-EC" sz="2000" b="1" dirty="0"/>
              <a:t>), </a:t>
            </a:r>
            <a:r>
              <a:rPr lang="es-EC" sz="2000" dirty="0"/>
              <a:t>que, a su vez, fue reformado mediante el A. M. No. 020 suscrito el 12 de marzo de 2019, desde cuando entró en vigencia; este A. M. 020 reformó también el A. M. No. 109 y el No. 013.</a:t>
            </a:r>
          </a:p>
        </p:txBody>
      </p:sp>
      <p:sp>
        <p:nvSpPr>
          <p:cNvPr id="156675" name="1 Título"/>
          <p:cNvSpPr txBox="1">
            <a:spLocks/>
          </p:cNvSpPr>
          <p:nvPr/>
        </p:nvSpPr>
        <p:spPr bwMode="auto">
          <a:xfrm>
            <a:off x="1204913" y="987425"/>
            <a:ext cx="721836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dirty="0" smtClean="0">
                <a:latin typeface="Arial" panose="020B0604020202020204" pitchFamily="34" charset="0"/>
                <a:cs typeface="Arial" panose="020B0604020202020204" pitchFamily="34" charset="0"/>
              </a:rPr>
              <a:t>Reformas</a:t>
            </a:r>
            <a:endParaRPr lang="es-EC" altLang="es-EC"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81639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5 Marcador de contenido"/>
          <p:cNvSpPr>
            <a:spLocks noGrp="1"/>
          </p:cNvSpPr>
          <p:nvPr>
            <p:ph idx="1"/>
          </p:nvPr>
        </p:nvSpPr>
        <p:spPr bwMode="auto">
          <a:xfrm>
            <a:off x="1028700" y="1905000"/>
            <a:ext cx="7810500" cy="47831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lvl="1" indent="-342900" algn="just">
              <a:buClr>
                <a:srgbClr val="0070C0"/>
              </a:buClr>
              <a:buFont typeface="Wingdings" pitchFamily="2" charset="2"/>
              <a:buChar char="§"/>
              <a:defRPr/>
            </a:pPr>
            <a:r>
              <a:rPr lang="es-ES_tradnl" sz="2000" dirty="0"/>
              <a:t>Art. 1: Regula la gestión ambiental de las actividades mineras en todo el territorio nacional, en todas sus fases: exploración inicial o avanzada, explotación, beneficio, procesamiento, fundición, refinación y cierre de minas, incluyendo cierres parciales y totales </a:t>
            </a:r>
          </a:p>
          <a:p>
            <a:pPr marL="342900" lvl="1" indent="-342900" algn="just">
              <a:buClr>
                <a:srgbClr val="0070C0"/>
              </a:buClr>
              <a:buFont typeface="Wingdings" pitchFamily="2" charset="2"/>
              <a:buChar char="§"/>
              <a:defRPr/>
            </a:pPr>
            <a:r>
              <a:rPr lang="es-EC" sz="2000" dirty="0" smtClean="0"/>
              <a:t>Art</a:t>
            </a:r>
            <a:r>
              <a:rPr lang="es-EC" sz="2000" dirty="0"/>
              <a:t>. 2: </a:t>
            </a:r>
            <a:r>
              <a:rPr lang="es-ES_tradnl" sz="2000" dirty="0"/>
              <a:t>Promover el </a:t>
            </a:r>
            <a:r>
              <a:rPr lang="es-ES_tradnl" sz="2000" b="1" dirty="0"/>
              <a:t>desarrollo sustentable </a:t>
            </a:r>
            <a:r>
              <a:rPr lang="es-ES_tradnl" sz="2000" dirty="0"/>
              <a:t>de la minería, a través de normas, procedimientos, procesos y subprocesos que permitan prevenir, controlar, mitigar, rehabilitar y compensar los efectos derivados de las actividades mineras sobre el medio ambiente y la </a:t>
            </a:r>
            <a:r>
              <a:rPr lang="es-ES_tradnl" sz="2000" dirty="0" smtClean="0"/>
              <a:t>sociedad</a:t>
            </a:r>
            <a:endParaRPr lang="es-EC" altLang="es-EC" sz="2000" dirty="0" smtClean="0">
              <a:ea typeface="ＭＳ Ｐゴシック" panose="020B0600070205080204" pitchFamily="34" charset="-128"/>
            </a:endParaRPr>
          </a:p>
        </p:txBody>
      </p:sp>
      <p:sp>
        <p:nvSpPr>
          <p:cNvPr id="156675" name="1 Título"/>
          <p:cNvSpPr txBox="1">
            <a:spLocks/>
          </p:cNvSpPr>
          <p:nvPr/>
        </p:nvSpPr>
        <p:spPr bwMode="auto">
          <a:xfrm>
            <a:off x="1204913" y="987425"/>
            <a:ext cx="721836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r" eaLnBrk="1" hangingPunct="1"/>
            <a:r>
              <a:rPr lang="es-EC" altLang="es-EC" sz="3600" b="1" dirty="0" smtClean="0">
                <a:latin typeface="Arial" panose="020B0604020202020204" pitchFamily="34" charset="0"/>
                <a:cs typeface="Arial" panose="020B0604020202020204" pitchFamily="34" charset="0"/>
              </a:rPr>
              <a:t>Objeto y Fin</a:t>
            </a:r>
            <a:endParaRPr lang="es-EC" altLang="es-EC"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32479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5 Marcador de contenido"/>
          <p:cNvSpPr>
            <a:spLocks noGrp="1"/>
          </p:cNvSpPr>
          <p:nvPr>
            <p:ph idx="1"/>
          </p:nvPr>
        </p:nvSpPr>
        <p:spPr bwMode="auto">
          <a:xfrm>
            <a:off x="1028700" y="3319021"/>
            <a:ext cx="7810500" cy="109272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lvl="1" indent="0" algn="ctr">
              <a:buClr>
                <a:srgbClr val="0070C0"/>
              </a:buClr>
              <a:buNone/>
              <a:defRPr/>
            </a:pPr>
            <a:r>
              <a:rPr lang="es-ES" sz="5400" dirty="0" smtClean="0"/>
              <a:t>Preguntas</a:t>
            </a:r>
            <a:endParaRPr lang="es-EC" altLang="es-EC" sz="5400" dirty="0" smtClean="0">
              <a:ea typeface="ＭＳ Ｐゴシック" panose="020B0600070205080204" pitchFamily="34" charset="-128"/>
            </a:endParaRPr>
          </a:p>
        </p:txBody>
      </p:sp>
    </p:spTree>
    <p:extLst>
      <p:ext uri="{BB962C8B-B14F-4D97-AF65-F5344CB8AC3E}">
        <p14:creationId xmlns:p14="http://schemas.microsoft.com/office/powerpoint/2010/main" val="4220165656"/>
      </p:ext>
    </p:extLst>
  </p:cSld>
  <p:clrMapOvr>
    <a:masterClrMapping/>
  </p:clrMapOvr>
</p:sld>
</file>

<file path=ppt/theme/theme1.xml><?xml version="1.0" encoding="utf-8"?>
<a:theme xmlns:a="http://schemas.openxmlformats.org/drawingml/2006/main" name="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3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13865</TotalTime>
  <Words>3744</Words>
  <Application>Microsoft Office PowerPoint</Application>
  <PresentationFormat>On-screen Show (4:3)</PresentationFormat>
  <Paragraphs>289</Paragraphs>
  <Slides>37</Slides>
  <Notes>28</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37</vt:i4>
      </vt:variant>
    </vt:vector>
  </HeadingPairs>
  <TitlesOfParts>
    <vt:vector size="48" baseType="lpstr">
      <vt:lpstr>ＭＳ Ｐゴシック</vt:lpstr>
      <vt:lpstr>Arial</vt:lpstr>
      <vt:lpstr>Calibri</vt:lpstr>
      <vt:lpstr>Courier New</vt:lpstr>
      <vt:lpstr>Times New Roman</vt:lpstr>
      <vt:lpstr>Wingdings</vt:lpstr>
      <vt:lpstr>Wingdings 2</vt:lpstr>
      <vt:lpstr>Diseño personalizado</vt:lpstr>
      <vt:lpstr>3_Diseño personalizado</vt:lpstr>
      <vt:lpstr>1_Diseño personalizado</vt:lpstr>
      <vt:lpstr>2_Diseño personalizado</vt:lpstr>
      <vt:lpstr>PowerPoint Presentation</vt:lpstr>
      <vt:lpstr>Orden Jerárquico de Aplicación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Emisión</vt:lpstr>
      <vt:lpstr>PowerPoint Presentation</vt:lpstr>
      <vt:lpstr>PowerPoint Presentation</vt:lpstr>
      <vt:lpstr>PowerPoint Presentation</vt:lpstr>
      <vt:lpstr>Ley de Hidrocarburos</vt:lpstr>
      <vt:lpstr>PowerPoint Presentation</vt:lpstr>
      <vt:lpstr>PowerPoint Presentation</vt:lpstr>
      <vt:lpstr>PowerPoint Presentation</vt:lpstr>
      <vt:lpstr>PowerPoint Presentation</vt:lpstr>
      <vt:lpstr>PowerPoint Presentation</vt:lpstr>
      <vt:lpstr>PowerPoint Presentation</vt:lpstr>
      <vt:lpstr>Monitoreo Ambiental – Periodicidad (Art. 63)</vt:lpstr>
      <vt:lpstr>Monitoreo Ambiental – Periodicidad (Art. 63)</vt:lpstr>
      <vt:lpstr>Monitoreo Ambiental – Periodicidad (Art. 63)</vt:lpstr>
      <vt:lpstr>Monitoreo Ambiental – Consideraciones</vt:lpstr>
      <vt:lpstr>Monitoreo Ambiental</vt:lpstr>
      <vt:lpstr>Documentos Importantes</vt:lpstr>
      <vt:lpstr>Consideraciones Importantes para Seguimiento</vt:lpstr>
      <vt:lpstr>Emergencias Ambientales</vt:lpstr>
      <vt:lpstr>PowerPoint Presentation</vt:lpstr>
      <vt:lpstr>Emisión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Titulo Ejemplo</dc:title>
  <dc:creator>IMACNEW</dc:creator>
  <cp:lastModifiedBy>Miguel Aleman</cp:lastModifiedBy>
  <cp:revision>132</cp:revision>
  <dcterms:created xsi:type="dcterms:W3CDTF">2015-02-10T19:23:41Z</dcterms:created>
  <dcterms:modified xsi:type="dcterms:W3CDTF">2020-06-17T15:16:32Z</dcterms:modified>
</cp:coreProperties>
</file>