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5F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12447F-EE56-4827-80A9-1930F57B3C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295DFF2-A69A-4C50-BB96-EB9C3E5BEB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3E8B552-76E7-4186-8897-F311C986C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8F3A-1CF7-407C-8B67-37F7A7C2D0FF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430DEBC-6C4D-4AB4-B48F-7F806A3A6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7F5D02E-C087-4C12-9065-5F03A08A8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88FDF-A35D-4C9A-897F-2868F1F7C54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536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72EA80-B9C9-4842-BF92-7C0DF4A8C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6EC0877-C1CF-4A52-AE45-4593841C07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5D6829E-6E61-4A2F-803A-45F22AAD7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8F3A-1CF7-407C-8B67-37F7A7C2D0FF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F32AEA7-1D2D-4E4D-AA97-4A171B22E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9842A87-F046-438E-A8D7-0335065A5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88FDF-A35D-4C9A-897F-2868F1F7C54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59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348B15-D16B-4082-A367-DE71C3B81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3C2BFF5-C055-48F1-BECE-4379D2A7E0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CDADB2-40D8-48EB-998E-C22BCE217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8F3A-1CF7-407C-8B67-37F7A7C2D0FF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D20A205-1DA8-460F-9B68-6574DA39B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60D2E71-FBA0-42A5-BF8F-9B350A51A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88FDF-A35D-4C9A-897F-2868F1F7C54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648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6B3966-F15E-4500-8052-72049D68A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FF6B1C4-69AC-4D4F-9BD1-E213004E3C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F3BA5C4-D7C8-4E22-B8F3-27E4E67387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DEFD881-FF10-4E7F-9E94-45A7F66A2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8F3A-1CF7-407C-8B67-37F7A7C2D0FF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5A15DC0-DE82-40DA-900A-266C0119B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854E5EF-72C7-4C62-A97D-134FC1AFC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88FDF-A35D-4C9A-897F-2868F1F7C54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406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F2AE8E-9A4A-4DB0-ACD0-76748D4D4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0C3C075-0CDA-4AE5-A786-8FC806C8A2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AF6BD13-BDED-4866-A190-D679D19C17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EF4F00D-EC9A-4575-A1D0-EDA56727D1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17429BF-4EBA-4FF8-8EBA-4CA6E4B845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AA493B6-D409-4B58-A177-4A5055C7E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8F3A-1CF7-407C-8B67-37F7A7C2D0FF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A7C093D-1B65-49C9-B92B-084075E1C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E84F5E8-AD05-4942-B054-3E42E69FD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88FDF-A35D-4C9A-897F-2868F1F7C54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746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938C2F-625B-4E31-993E-DF6CD4328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564E0F6-A656-4729-9E80-69F2A3801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8F3A-1CF7-407C-8B67-37F7A7C2D0FF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F0D4BEA-881D-4A9C-BB14-DFB853D12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CE9C4F5-45B2-45CE-8C54-2E3D12875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88FDF-A35D-4C9A-897F-2868F1F7C54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681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B67609D-1085-41C0-96D1-34B84C35E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8F3A-1CF7-407C-8B67-37F7A7C2D0FF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7E98732-55AE-49F6-90A7-CD94C6644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C09A530-8E7A-443A-A575-0BD712C4B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88FDF-A35D-4C9A-897F-2868F1F7C54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042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EE900A-BE99-46C5-A4F8-13E36A34C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FE5A37C-4883-4E1F-8052-AD40EB1A09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6E1B0C1-6B56-432C-AF5F-CDDF63B8B6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CEDAE19-E591-44EA-B2CC-E78CBD306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8F3A-1CF7-407C-8B67-37F7A7C2D0FF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BE0FBA4-3AA1-4A6B-80A7-120359FC2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DD61FD5-4263-4537-A07E-66A79CD5F7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88FDF-A35D-4C9A-897F-2868F1F7C54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606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FA6A1B-E293-41C7-89CB-302A8AB77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B298ED1-1A96-431F-B166-9E6DB493D4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C520910-640F-4979-8F3F-E275A0B58F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ED077FE-95FC-412E-A158-79AFD06DC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8F3A-1CF7-407C-8B67-37F7A7C2D0FF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0E6D315-0BFD-4F7B-8DC6-174ABC82C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12F5DB6-F452-4BCF-8DD4-F8F5C5E50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88FDF-A35D-4C9A-897F-2868F1F7C54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406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14020C-C7B0-4256-B27F-58371CE18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3483173-D14F-45AF-A3F0-164582B137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CC6AA61-1737-4AFD-B7E2-DD3A61F7B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8F3A-1CF7-407C-8B67-37F7A7C2D0FF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0665B65-15BD-410E-A94E-19D33977A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2F54B03-CABB-4B29-9CBB-4D66FD646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88FDF-A35D-4C9A-897F-2868F1F7C54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109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256C493-0C2A-41EF-BDBE-BF82F1F6EC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C45CD01-CE7A-4DC1-A17C-A0B1F7DE25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4A8CE9F-C8EC-4346-8D65-F0F40B7DF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8F3A-1CF7-407C-8B67-37F7A7C2D0FF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827B551-8805-4004-8EF4-EF0B85A4E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803261B-336E-45C1-82C9-F73A3A7EE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88FDF-A35D-4C9A-897F-2868F1F7C54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194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121242F-4722-49F3-AB8D-2CAAC5266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6BBB504-6994-4FA1-9357-C3013D3ADC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0C4B01D-F3CB-4B2E-B7F4-31A93F24E6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5F8F3A-1CF7-407C-8B67-37F7A7C2D0FF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0F75B6B-9DF7-4979-9A81-E52B28D0E7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76CF14F-8071-4433-9171-C44F87FAE8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C88FDF-A35D-4C9A-897F-2868F1F7C54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060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5F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7AEE9581-E131-49B3-9141-0E5B81AC1DD4}"/>
              </a:ext>
            </a:extLst>
          </p:cNvPr>
          <p:cNvSpPr txBox="1"/>
          <p:nvPr/>
        </p:nvSpPr>
        <p:spPr>
          <a:xfrm>
            <a:off x="1124994" y="580370"/>
            <a:ext cx="62254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5400" dirty="0">
                <a:solidFill>
                  <a:schemeClr val="bg1"/>
                </a:solidFill>
                <a:latin typeface="Arial Black" panose="020B0A04020102020204" pitchFamily="34" charset="0"/>
              </a:rPr>
              <a:t>INFORME #</a:t>
            </a:r>
            <a:endParaRPr lang="en-US" sz="5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4D08A8C-CC89-428A-9B30-7F6B539A7889}"/>
              </a:ext>
            </a:extLst>
          </p:cNvPr>
          <p:cNvSpPr txBox="1"/>
          <p:nvPr/>
        </p:nvSpPr>
        <p:spPr>
          <a:xfrm>
            <a:off x="1601244" y="1876425"/>
            <a:ext cx="879053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28000" dirty="0">
                <a:solidFill>
                  <a:schemeClr val="bg1"/>
                </a:solidFill>
                <a:latin typeface="Arial Black" panose="020B0A04020102020204" pitchFamily="34" charset="0"/>
              </a:rPr>
              <a:t>119</a:t>
            </a:r>
            <a:endParaRPr lang="en-US" sz="28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76201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</Words>
  <Application>Microsoft Office PowerPoint</Application>
  <PresentationFormat>Panorámica</PresentationFormat>
  <Paragraphs>2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Tema de Office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Myriam Quintana</dc:creator>
  <cp:lastModifiedBy>Myriam Quintana</cp:lastModifiedBy>
  <cp:revision>1</cp:revision>
  <dcterms:created xsi:type="dcterms:W3CDTF">2020-01-20T16:18:55Z</dcterms:created>
  <dcterms:modified xsi:type="dcterms:W3CDTF">2020-01-20T16:24:09Z</dcterms:modified>
</cp:coreProperties>
</file>