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notesMasterIdLst>
    <p:notesMasterId r:id="rId10"/>
  </p:notesMasterIdLst>
  <p:sldIdLst>
    <p:sldId id="257" r:id="rId8"/>
    <p:sldId id="268" r:id="rId9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38" autoAdjust="0"/>
    <p:restoredTop sz="94629" autoAdjust="0"/>
  </p:normalViewPr>
  <p:slideViewPr>
    <p:cSldViewPr>
      <p:cViewPr varScale="1">
        <p:scale>
          <a:sx n="70" d="100"/>
          <a:sy n="70" d="100"/>
        </p:scale>
        <p:origin x="92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presProps" Target="presProps.xml"/><Relationship Id="rId5" Type="http://schemas.openxmlformats.org/officeDocument/2006/relationships/customXml" Target="../customXml/item5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C9AB3-B489-4EB8-A865-BAE1C393638D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990E2-5103-4604-8621-92E34CF8EB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188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433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171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761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86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669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07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256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722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369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7077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4630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75E62-254F-48CB-B078-6E5B5F35A2F3}" type="datetimeFigureOut">
              <a:rPr lang="es-CO" smtClean="0"/>
              <a:t>22/03/2018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032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44"/>
            <a:ext cx="9143999" cy="69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25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4" y="0"/>
            <a:ext cx="9143999" cy="6858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051720" y="404664"/>
            <a:ext cx="6840760" cy="1143000"/>
          </a:xfrm>
        </p:spPr>
        <p:txBody>
          <a:bodyPr>
            <a:noAutofit/>
          </a:bodyPr>
          <a:lstStyle/>
          <a:p>
            <a:pPr algn="r"/>
            <a:r>
              <a:rPr lang="es-MX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COMISIÓN AMBIENTAL</a:t>
            </a:r>
            <a:r>
              <a:rPr lang="es-MX" b="1" dirty="0">
                <a:solidFill>
                  <a:srgbClr val="002060"/>
                </a:solidFill>
                <a:latin typeface="Trebuchet MS" panose="020B0603020202020204" pitchFamily="34" charset="0"/>
              </a:rPr>
              <a:t/>
            </a:r>
            <a:br>
              <a:rPr lang="es-MX" b="1" dirty="0">
                <a:solidFill>
                  <a:srgbClr val="002060"/>
                </a:solidFill>
                <a:latin typeface="Trebuchet MS" panose="020B0603020202020204" pitchFamily="34" charset="0"/>
              </a:rPr>
            </a:br>
            <a:endParaRPr lang="es-MX" b="1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043608" y="2492896"/>
            <a:ext cx="7704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Se sostuvo una reunión con la empresa SERTECPET,  y a raíz de esta se identifica la necesidad de generar un taller que resuma la normativa con sus efectos e implicaciones en las partes interesadas.</a:t>
            </a:r>
          </a:p>
          <a:p>
            <a:endParaRPr lang="es-EC" dirty="0"/>
          </a:p>
          <a:p>
            <a:r>
              <a:rPr lang="es-EC" dirty="0" smtClean="0"/>
              <a:t>Generar una cultura de seguridad y prevención y sensibilizar a través de la alta dirección en riesgos ambientales</a:t>
            </a:r>
          </a:p>
          <a:p>
            <a:endParaRPr lang="es-EC" dirty="0"/>
          </a:p>
          <a:p>
            <a:r>
              <a:rPr lang="es-EC" dirty="0" smtClean="0"/>
              <a:t>La comisión se enfocará en desarrollar este taller para dictarlo en el mes de mayo.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519060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XMLData TextToDisplay="%HOSTNAME%">SLB-HW5CJX1.DIR.slb.com</XMLData>
</file>

<file path=customXml/item2.xml><?xml version="1.0" encoding="utf-8"?>
<XMLData TextToDisplay="%CLASSIFICATIONDATETIME%">16:21 07/11/2017</XMLData>
</file>

<file path=customXml/item3.xml><?xml version="1.0" encoding="utf-8"?>
<XMLData TextToDisplay="%DOCUMENTGUID%">{00000000-0000-0000-0000-000000000000}</XMLData>
</file>

<file path=customXml/item4.xml><?xml version="1.0" encoding="utf-8"?>
<XMLData TextToDisplay="%EMAILADDRESS%">JCelly@slb.com</XMLData>
</file>

<file path=customXml/item5.xml><?xml version="1.0" encoding="utf-8"?>
<XMLData TextToDisplay="%USERNAME%">JCelly</XMLData>
</file>

<file path=customXml/item6.xml><?xml version="1.0" encoding="utf-8"?>
<XMLData TextToDisplay="RightsWATCHMark">8|SCHLUMBERGER-EXT-Public|{00000000-0000-0000-0000-000000000000}</XMLData>
</file>

<file path=customXml/itemProps1.xml><?xml version="1.0" encoding="utf-8"?>
<ds:datastoreItem xmlns:ds="http://schemas.openxmlformats.org/officeDocument/2006/customXml" ds:itemID="{BA193678-49BC-405A-A15B-4CAFB8BD124D}">
  <ds:schemaRefs/>
</ds:datastoreItem>
</file>

<file path=customXml/itemProps2.xml><?xml version="1.0" encoding="utf-8"?>
<ds:datastoreItem xmlns:ds="http://schemas.openxmlformats.org/officeDocument/2006/customXml" ds:itemID="{FC16072F-05D2-480B-B520-3654A2D0D7BA}">
  <ds:schemaRefs/>
</ds:datastoreItem>
</file>

<file path=customXml/itemProps3.xml><?xml version="1.0" encoding="utf-8"?>
<ds:datastoreItem xmlns:ds="http://schemas.openxmlformats.org/officeDocument/2006/customXml" ds:itemID="{FE750D78-D647-4974-8418-294AE4F3872E}">
  <ds:schemaRefs/>
</ds:datastoreItem>
</file>

<file path=customXml/itemProps4.xml><?xml version="1.0" encoding="utf-8"?>
<ds:datastoreItem xmlns:ds="http://schemas.openxmlformats.org/officeDocument/2006/customXml" ds:itemID="{0C06B9E6-B92E-4234-8108-41C271A29BEB}">
  <ds:schemaRefs/>
</ds:datastoreItem>
</file>

<file path=customXml/itemProps5.xml><?xml version="1.0" encoding="utf-8"?>
<ds:datastoreItem xmlns:ds="http://schemas.openxmlformats.org/officeDocument/2006/customXml" ds:itemID="{6E132E2F-15F4-4A1C-A9FB-AC7F84C8018C}">
  <ds:schemaRefs/>
</ds:datastoreItem>
</file>

<file path=customXml/itemProps6.xml><?xml version="1.0" encoding="utf-8"?>
<ds:datastoreItem xmlns:ds="http://schemas.openxmlformats.org/officeDocument/2006/customXml" ds:itemID="{6B36914F-CA50-48C0-846C-8DD34486F20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Plantilla_LADS</Template>
  <TotalTime>951</TotalTime>
  <Words>72</Words>
  <Application>Microsoft Office PowerPoint</Application>
  <PresentationFormat>Presentación en pantalla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Tema de Office</vt:lpstr>
      <vt:lpstr>Presentación de PowerPoint</vt:lpstr>
      <vt:lpstr>COMISIÓN AMBIENTAL 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Quintana</dc:creator>
  <cp:lastModifiedBy>LADS Ecuador</cp:lastModifiedBy>
  <cp:revision>68</cp:revision>
  <dcterms:created xsi:type="dcterms:W3CDTF">2015-06-09T20:57:23Z</dcterms:created>
  <dcterms:modified xsi:type="dcterms:W3CDTF">2018-03-22T17:07:01Z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ightsWATCHMark">
    <vt:lpwstr>8|SCHLUMBERGER-EXT-Public|{00000000-0000-0000-0000-000000000000}</vt:lpwstr>
  </property>
</Properties>
</file>